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4"/>
  </p:notesMasterIdLst>
  <p:handoutMasterIdLst>
    <p:handoutMasterId r:id="rId15"/>
  </p:handoutMasterIdLst>
  <p:sldIdLst>
    <p:sldId id="582" r:id="rId2"/>
    <p:sldId id="329" r:id="rId3"/>
    <p:sldId id="640" r:id="rId4"/>
    <p:sldId id="633" r:id="rId5"/>
    <p:sldId id="645" r:id="rId6"/>
    <p:sldId id="650" r:id="rId7"/>
    <p:sldId id="660" r:id="rId8"/>
    <p:sldId id="658" r:id="rId9"/>
    <p:sldId id="655" r:id="rId10"/>
    <p:sldId id="642" r:id="rId11"/>
    <p:sldId id="659" r:id="rId12"/>
    <p:sldId id="657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LLEY" initials="M" lastIdx="1" clrIdx="0"/>
  <p:cmAuthor id="1" name="Ann-Marie Towers" initials="AT" lastIdx="2" clrIdx="1">
    <p:extLst>
      <p:ext uri="{19B8F6BF-5375-455C-9EA6-DF929625EA0E}">
        <p15:presenceInfo xmlns:p15="http://schemas.microsoft.com/office/powerpoint/2012/main" userId="S-1-5-21-116143283-1862434482-632688529-79269" providerId="AD"/>
      </p:ext>
    </p:extLst>
  </p:cmAuthor>
  <p:cmAuthor id="2" name="Nick Smith" initials="NS" lastIdx="2" clrIdx="2">
    <p:extLst>
      <p:ext uri="{19B8F6BF-5375-455C-9EA6-DF929625EA0E}">
        <p15:presenceInfo xmlns:p15="http://schemas.microsoft.com/office/powerpoint/2012/main" userId="Nick Smith" providerId="None"/>
      </p:ext>
    </p:extLst>
  </p:cmAuthor>
  <p:cmAuthor id="3" name="Jolie" initials="J" lastIdx="3" clrIdx="3">
    <p:extLst>
      <p:ext uri="{19B8F6BF-5375-455C-9EA6-DF929625EA0E}">
        <p15:presenceInfo xmlns:p15="http://schemas.microsoft.com/office/powerpoint/2012/main" userId="ca6214a278797c3b" providerId="Windows Live"/>
      </p:ext>
    </p:extLst>
  </p:cmAuthor>
  <p:cmAuthor id="4" name="Ann-Marie Towers" initials="AMT" lastIdx="7" clrIdx="4">
    <p:extLst>
      <p:ext uri="{19B8F6BF-5375-455C-9EA6-DF929625EA0E}">
        <p15:presenceInfo xmlns:p15="http://schemas.microsoft.com/office/powerpoint/2012/main" userId="S::am237@kent.ac.uk::5c9077cf-15c0-4753-9036-b719ce398c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84"/>
    <a:srgbClr val="ACB8C7"/>
    <a:srgbClr val="637995"/>
    <a:srgbClr val="002B7F"/>
    <a:srgbClr val="0000CC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BF341C-2BF4-4384-B465-5DD1385143C0}" v="5" dt="2023-03-01T12:27:05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0" autoAdjust="0"/>
    <p:restoredTop sz="78133" autoAdjust="0"/>
  </p:normalViewPr>
  <p:slideViewPr>
    <p:cSldViewPr snapToGrid="0">
      <p:cViewPr varScale="1">
        <p:scale>
          <a:sx n="90" d="100"/>
          <a:sy n="90" d="100"/>
        </p:scale>
        <p:origin x="24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09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42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Smith" userId="a562c482-1392-4ae5-bab2-a2066dd945b5" providerId="ADAL" clId="{9ABF341C-2BF4-4384-B465-5DD1385143C0}"/>
    <pc:docChg chg="undo custSel addSld delSld modSld sldOrd">
      <pc:chgData name="Nick Smith" userId="a562c482-1392-4ae5-bab2-a2066dd945b5" providerId="ADAL" clId="{9ABF341C-2BF4-4384-B465-5DD1385143C0}" dt="2023-03-03T13:51:58.026" v="4965" actId="20577"/>
      <pc:docMkLst>
        <pc:docMk/>
      </pc:docMkLst>
      <pc:sldChg chg="modSp mod modNotesTx">
        <pc:chgData name="Nick Smith" userId="a562c482-1392-4ae5-bab2-a2066dd945b5" providerId="ADAL" clId="{9ABF341C-2BF4-4384-B465-5DD1385143C0}" dt="2023-03-03T11:45:48.339" v="4057" actId="20577"/>
        <pc:sldMkLst>
          <pc:docMk/>
          <pc:sldMk cId="2703491009" sldId="329"/>
        </pc:sldMkLst>
        <pc:spChg chg="mod">
          <ac:chgData name="Nick Smith" userId="a562c482-1392-4ae5-bab2-a2066dd945b5" providerId="ADAL" clId="{9ABF341C-2BF4-4384-B465-5DD1385143C0}" dt="2023-03-03T11:44:43.842" v="3910" actId="20577"/>
          <ac:spMkLst>
            <pc:docMk/>
            <pc:sldMk cId="2703491009" sldId="329"/>
            <ac:spMk id="3" creationId="{00000000-0000-0000-0000-000000000000}"/>
          </ac:spMkLst>
        </pc:spChg>
      </pc:sldChg>
      <pc:sldChg chg="modSp del mod">
        <pc:chgData name="Nick Smith" userId="a562c482-1392-4ae5-bab2-a2066dd945b5" providerId="ADAL" clId="{9ABF341C-2BF4-4384-B465-5DD1385143C0}" dt="2023-02-27T16:53:40.637" v="3059" actId="47"/>
        <pc:sldMkLst>
          <pc:docMk/>
          <pc:sldMk cId="2627512189" sldId="402"/>
        </pc:sldMkLst>
        <pc:spChg chg="mod">
          <ac:chgData name="Nick Smith" userId="a562c482-1392-4ae5-bab2-a2066dd945b5" providerId="ADAL" clId="{9ABF341C-2BF4-4384-B465-5DD1385143C0}" dt="2023-02-27T15:24:31.624" v="1259" actId="6549"/>
          <ac:spMkLst>
            <pc:docMk/>
            <pc:sldMk cId="2627512189" sldId="402"/>
            <ac:spMk id="3" creationId="{00000000-0000-0000-0000-000000000000}"/>
          </ac:spMkLst>
        </pc:spChg>
      </pc:sldChg>
      <pc:sldChg chg="del">
        <pc:chgData name="Nick Smith" userId="a562c482-1392-4ae5-bab2-a2066dd945b5" providerId="ADAL" clId="{9ABF341C-2BF4-4384-B465-5DD1385143C0}" dt="2023-02-27T15:25:38.074" v="1263" actId="47"/>
        <pc:sldMkLst>
          <pc:docMk/>
          <pc:sldMk cId="3429731868" sldId="554"/>
        </pc:sldMkLst>
      </pc:sldChg>
      <pc:sldChg chg="modSp mod">
        <pc:chgData name="Nick Smith" userId="a562c482-1392-4ae5-bab2-a2066dd945b5" providerId="ADAL" clId="{9ABF341C-2BF4-4384-B465-5DD1385143C0}" dt="2023-02-27T15:12:21.611" v="1075" actId="6549"/>
        <pc:sldMkLst>
          <pc:docMk/>
          <pc:sldMk cId="3681048967" sldId="582"/>
        </pc:sldMkLst>
        <pc:spChg chg="mod">
          <ac:chgData name="Nick Smith" userId="a562c482-1392-4ae5-bab2-a2066dd945b5" providerId="ADAL" clId="{9ABF341C-2BF4-4384-B465-5DD1385143C0}" dt="2023-02-27T15:12:21.611" v="1075" actId="6549"/>
          <ac:spMkLst>
            <pc:docMk/>
            <pc:sldMk cId="3681048967" sldId="582"/>
            <ac:spMk id="2" creationId="{00000000-0000-0000-0000-000000000000}"/>
          </ac:spMkLst>
        </pc:spChg>
        <pc:picChg chg="mod">
          <ac:chgData name="Nick Smith" userId="a562c482-1392-4ae5-bab2-a2066dd945b5" providerId="ADAL" clId="{9ABF341C-2BF4-4384-B465-5DD1385143C0}" dt="2023-02-27T15:12:05.347" v="1072" actId="14100"/>
          <ac:picMkLst>
            <pc:docMk/>
            <pc:sldMk cId="3681048967" sldId="582"/>
            <ac:picMk id="5" creationId="{00000000-0000-0000-0000-000000000000}"/>
          </ac:picMkLst>
        </pc:picChg>
      </pc:sldChg>
      <pc:sldChg chg="modSp del mod">
        <pc:chgData name="Nick Smith" userId="a562c482-1392-4ae5-bab2-a2066dd945b5" providerId="ADAL" clId="{9ABF341C-2BF4-4384-B465-5DD1385143C0}" dt="2023-03-01T12:22:52.321" v="3339" actId="47"/>
        <pc:sldMkLst>
          <pc:docMk/>
          <pc:sldMk cId="2950942240" sldId="615"/>
        </pc:sldMkLst>
        <pc:spChg chg="mod">
          <ac:chgData name="Nick Smith" userId="a562c482-1392-4ae5-bab2-a2066dd945b5" providerId="ADAL" clId="{9ABF341C-2BF4-4384-B465-5DD1385143C0}" dt="2023-02-27T15:17:37.300" v="1218" actId="6549"/>
          <ac:spMkLst>
            <pc:docMk/>
            <pc:sldMk cId="2950942240" sldId="615"/>
            <ac:spMk id="2" creationId="{00000000-0000-0000-0000-000000000000}"/>
          </ac:spMkLst>
        </pc:spChg>
      </pc:sldChg>
      <pc:sldChg chg="modSp mod">
        <pc:chgData name="Nick Smith" userId="a562c482-1392-4ae5-bab2-a2066dd945b5" providerId="ADAL" clId="{9ABF341C-2BF4-4384-B465-5DD1385143C0}" dt="2023-03-03T12:55:59.097" v="4582" actId="20577"/>
        <pc:sldMkLst>
          <pc:docMk/>
          <pc:sldMk cId="3544388157" sldId="633"/>
        </pc:sldMkLst>
        <pc:spChg chg="mod">
          <ac:chgData name="Nick Smith" userId="a562c482-1392-4ae5-bab2-a2066dd945b5" providerId="ADAL" clId="{9ABF341C-2BF4-4384-B465-5DD1385143C0}" dt="2023-03-03T12:55:59.097" v="4582" actId="20577"/>
          <ac:spMkLst>
            <pc:docMk/>
            <pc:sldMk cId="3544388157" sldId="633"/>
            <ac:spMk id="3" creationId="{00000000-0000-0000-0000-000000000000}"/>
          </ac:spMkLst>
        </pc:spChg>
      </pc:sldChg>
      <pc:sldChg chg="modSp del mod">
        <pc:chgData name="Nick Smith" userId="a562c482-1392-4ae5-bab2-a2066dd945b5" providerId="ADAL" clId="{9ABF341C-2BF4-4384-B465-5DD1385143C0}" dt="2023-03-01T12:25:58.537" v="3423" actId="47"/>
        <pc:sldMkLst>
          <pc:docMk/>
          <pc:sldMk cId="2898183147" sldId="637"/>
        </pc:sldMkLst>
        <pc:spChg chg="mod">
          <ac:chgData name="Nick Smith" userId="a562c482-1392-4ae5-bab2-a2066dd945b5" providerId="ADAL" clId="{9ABF341C-2BF4-4384-B465-5DD1385143C0}" dt="2023-03-01T12:25:53.116" v="3421" actId="21"/>
          <ac:spMkLst>
            <pc:docMk/>
            <pc:sldMk cId="2898183147" sldId="637"/>
            <ac:spMk id="3" creationId="{00000000-0000-0000-0000-000000000000}"/>
          </ac:spMkLst>
        </pc:spChg>
      </pc:sldChg>
      <pc:sldChg chg="modSp del mod">
        <pc:chgData name="Nick Smith" userId="a562c482-1392-4ae5-bab2-a2066dd945b5" providerId="ADAL" clId="{9ABF341C-2BF4-4384-B465-5DD1385143C0}" dt="2023-02-27T11:22:02.208" v="433" actId="47"/>
        <pc:sldMkLst>
          <pc:docMk/>
          <pc:sldMk cId="841957" sldId="638"/>
        </pc:sldMkLst>
        <pc:spChg chg="mod">
          <ac:chgData name="Nick Smith" userId="a562c482-1392-4ae5-bab2-a2066dd945b5" providerId="ADAL" clId="{9ABF341C-2BF4-4384-B465-5DD1385143C0}" dt="2023-02-27T11:21:54.426" v="431" actId="27636"/>
          <ac:spMkLst>
            <pc:docMk/>
            <pc:sldMk cId="841957" sldId="638"/>
            <ac:spMk id="3" creationId="{00000000-0000-0000-0000-000000000000}"/>
          </ac:spMkLst>
        </pc:spChg>
      </pc:sldChg>
      <pc:sldChg chg="modSp del mod">
        <pc:chgData name="Nick Smith" userId="a562c482-1392-4ae5-bab2-a2066dd945b5" providerId="ADAL" clId="{9ABF341C-2BF4-4384-B465-5DD1385143C0}" dt="2023-03-01T12:22:57.632" v="3340" actId="47"/>
        <pc:sldMkLst>
          <pc:docMk/>
          <pc:sldMk cId="2059272658" sldId="639"/>
        </pc:sldMkLst>
        <pc:spChg chg="mod">
          <ac:chgData name="Nick Smith" userId="a562c482-1392-4ae5-bab2-a2066dd945b5" providerId="ADAL" clId="{9ABF341C-2BF4-4384-B465-5DD1385143C0}" dt="2023-02-27T15:22:40.350" v="1252" actId="20577"/>
          <ac:spMkLst>
            <pc:docMk/>
            <pc:sldMk cId="2059272658" sldId="639"/>
            <ac:spMk id="2" creationId="{00000000-0000-0000-0000-000000000000}"/>
          </ac:spMkLst>
        </pc:spChg>
      </pc:sldChg>
      <pc:sldChg chg="modSp mod modNotesTx">
        <pc:chgData name="Nick Smith" userId="a562c482-1392-4ae5-bab2-a2066dd945b5" providerId="ADAL" clId="{9ABF341C-2BF4-4384-B465-5DD1385143C0}" dt="2023-03-03T13:51:58.026" v="4965" actId="20577"/>
        <pc:sldMkLst>
          <pc:docMk/>
          <pc:sldMk cId="3738201599" sldId="640"/>
        </pc:sldMkLst>
        <pc:spChg chg="mod">
          <ac:chgData name="Nick Smith" userId="a562c482-1392-4ae5-bab2-a2066dd945b5" providerId="ADAL" clId="{9ABF341C-2BF4-4384-B465-5DD1385143C0}" dt="2023-03-03T12:35:58.514" v="4187" actId="255"/>
          <ac:spMkLst>
            <pc:docMk/>
            <pc:sldMk cId="3738201599" sldId="640"/>
            <ac:spMk id="3" creationId="{00000000-0000-0000-0000-000000000000}"/>
          </ac:spMkLst>
        </pc:spChg>
      </pc:sldChg>
      <pc:sldChg chg="modSp del mod ord modNotesTx">
        <pc:chgData name="Nick Smith" userId="a562c482-1392-4ae5-bab2-a2066dd945b5" providerId="ADAL" clId="{9ABF341C-2BF4-4384-B465-5DD1385143C0}" dt="2023-02-27T16:49:45.144" v="2954" actId="47"/>
        <pc:sldMkLst>
          <pc:docMk/>
          <pc:sldMk cId="555992554" sldId="641"/>
        </pc:sldMkLst>
        <pc:spChg chg="mod">
          <ac:chgData name="Nick Smith" userId="a562c482-1392-4ae5-bab2-a2066dd945b5" providerId="ADAL" clId="{9ABF341C-2BF4-4384-B465-5DD1385143C0}" dt="2023-02-27T16:42:25.423" v="2767" actId="6549"/>
          <ac:spMkLst>
            <pc:docMk/>
            <pc:sldMk cId="555992554" sldId="641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2-27T16:22:46.330" v="2039" actId="27636"/>
          <ac:spMkLst>
            <pc:docMk/>
            <pc:sldMk cId="555992554" sldId="641"/>
            <ac:spMk id="3" creationId="{00000000-0000-0000-0000-000000000000}"/>
          </ac:spMkLst>
        </pc:spChg>
      </pc:sldChg>
      <pc:sldChg chg="modSp mod ord">
        <pc:chgData name="Nick Smith" userId="a562c482-1392-4ae5-bab2-a2066dd945b5" providerId="ADAL" clId="{9ABF341C-2BF4-4384-B465-5DD1385143C0}" dt="2023-03-03T12:43:51.992" v="4537" actId="20577"/>
        <pc:sldMkLst>
          <pc:docMk/>
          <pc:sldMk cId="36018296" sldId="642"/>
        </pc:sldMkLst>
        <pc:spChg chg="mod">
          <ac:chgData name="Nick Smith" userId="a562c482-1392-4ae5-bab2-a2066dd945b5" providerId="ADAL" clId="{9ABF341C-2BF4-4384-B465-5DD1385143C0}" dt="2023-03-03T11:47:40.905" v="4068" actId="20577"/>
          <ac:spMkLst>
            <pc:docMk/>
            <pc:sldMk cId="36018296" sldId="642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3-03T12:43:51.992" v="4537" actId="20577"/>
          <ac:spMkLst>
            <pc:docMk/>
            <pc:sldMk cId="36018296" sldId="642"/>
            <ac:spMk id="3" creationId="{00000000-0000-0000-0000-000000000000}"/>
          </ac:spMkLst>
        </pc:spChg>
      </pc:sldChg>
      <pc:sldChg chg="modSp del mod ord">
        <pc:chgData name="Nick Smith" userId="a562c482-1392-4ae5-bab2-a2066dd945b5" providerId="ADAL" clId="{9ABF341C-2BF4-4384-B465-5DD1385143C0}" dt="2023-02-27T19:26:28.995" v="3338" actId="47"/>
        <pc:sldMkLst>
          <pc:docMk/>
          <pc:sldMk cId="761937058" sldId="643"/>
        </pc:sldMkLst>
        <pc:spChg chg="mod">
          <ac:chgData name="Nick Smith" userId="a562c482-1392-4ae5-bab2-a2066dd945b5" providerId="ADAL" clId="{9ABF341C-2BF4-4384-B465-5DD1385143C0}" dt="2023-02-27T15:49:25.439" v="1473" actId="6549"/>
          <ac:spMkLst>
            <pc:docMk/>
            <pc:sldMk cId="761937058" sldId="643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2-27T15:48:56.085" v="1455" actId="20577"/>
          <ac:spMkLst>
            <pc:docMk/>
            <pc:sldMk cId="761937058" sldId="643"/>
            <ac:spMk id="3" creationId="{00000000-0000-0000-0000-000000000000}"/>
          </ac:spMkLst>
        </pc:spChg>
      </pc:sldChg>
      <pc:sldChg chg="del">
        <pc:chgData name="Nick Smith" userId="a562c482-1392-4ae5-bab2-a2066dd945b5" providerId="ADAL" clId="{9ABF341C-2BF4-4384-B465-5DD1385143C0}" dt="2023-02-27T15:25:20.474" v="1262" actId="47"/>
        <pc:sldMkLst>
          <pc:docMk/>
          <pc:sldMk cId="4189028028" sldId="644"/>
        </pc:sldMkLst>
      </pc:sldChg>
      <pc:sldChg chg="del">
        <pc:chgData name="Nick Smith" userId="a562c482-1392-4ae5-bab2-a2066dd945b5" providerId="ADAL" clId="{9ABF341C-2BF4-4384-B465-5DD1385143C0}" dt="2023-03-01T12:23:02.897" v="3341" actId="47"/>
        <pc:sldMkLst>
          <pc:docMk/>
          <pc:sldMk cId="3645771418" sldId="646"/>
        </pc:sldMkLst>
      </pc:sldChg>
      <pc:sldChg chg="delSp del mod ord">
        <pc:chgData name="Nick Smith" userId="a562c482-1392-4ae5-bab2-a2066dd945b5" providerId="ADAL" clId="{9ABF341C-2BF4-4384-B465-5DD1385143C0}" dt="2023-02-27T11:57:53.140" v="648" actId="2696"/>
        <pc:sldMkLst>
          <pc:docMk/>
          <pc:sldMk cId="1207328869" sldId="648"/>
        </pc:sldMkLst>
        <pc:picChg chg="del">
          <ac:chgData name="Nick Smith" userId="a562c482-1392-4ae5-bab2-a2066dd945b5" providerId="ADAL" clId="{9ABF341C-2BF4-4384-B465-5DD1385143C0}" dt="2023-02-27T11:57:48.259" v="647" actId="478"/>
          <ac:picMkLst>
            <pc:docMk/>
            <pc:sldMk cId="1207328869" sldId="648"/>
            <ac:picMk id="6" creationId="{88A8227F-1C49-4B0D-9A0F-ABBE6D129A9C}"/>
          </ac:picMkLst>
        </pc:picChg>
      </pc:sldChg>
      <pc:sldChg chg="modSp new del mod ord">
        <pc:chgData name="Nick Smith" userId="a562c482-1392-4ae5-bab2-a2066dd945b5" providerId="ADAL" clId="{9ABF341C-2BF4-4384-B465-5DD1385143C0}" dt="2023-02-27T16:49:47.302" v="2955" actId="47"/>
        <pc:sldMkLst>
          <pc:docMk/>
          <pc:sldMk cId="3384815647" sldId="649"/>
        </pc:sldMkLst>
        <pc:spChg chg="mod">
          <ac:chgData name="Nick Smith" userId="a562c482-1392-4ae5-bab2-a2066dd945b5" providerId="ADAL" clId="{9ABF341C-2BF4-4384-B465-5DD1385143C0}" dt="2023-02-27T15:34:31.300" v="1288" actId="113"/>
          <ac:spMkLst>
            <pc:docMk/>
            <pc:sldMk cId="3384815647" sldId="649"/>
            <ac:spMk id="2" creationId="{A4838F46-6375-89E5-FFBC-37DA31FB79D2}"/>
          </ac:spMkLst>
        </pc:spChg>
        <pc:spChg chg="mod">
          <ac:chgData name="Nick Smith" userId="a562c482-1392-4ae5-bab2-a2066dd945b5" providerId="ADAL" clId="{9ABF341C-2BF4-4384-B465-5DD1385143C0}" dt="2023-02-27T16:24:38.052" v="2142" actId="20577"/>
          <ac:spMkLst>
            <pc:docMk/>
            <pc:sldMk cId="3384815647" sldId="649"/>
            <ac:spMk id="3" creationId="{9E0F2F5E-F1F8-B2F8-5BBC-F6520DBC2DAA}"/>
          </ac:spMkLst>
        </pc:spChg>
      </pc:sldChg>
      <pc:sldChg chg="addSp delSp modSp add mod">
        <pc:chgData name="Nick Smith" userId="a562c482-1392-4ae5-bab2-a2066dd945b5" providerId="ADAL" clId="{9ABF341C-2BF4-4384-B465-5DD1385143C0}" dt="2023-02-27T17:13:05.627" v="3075" actId="1076"/>
        <pc:sldMkLst>
          <pc:docMk/>
          <pc:sldMk cId="1951830418" sldId="650"/>
        </pc:sldMkLst>
        <pc:picChg chg="add mod">
          <ac:chgData name="Nick Smith" userId="a562c482-1392-4ae5-bab2-a2066dd945b5" providerId="ADAL" clId="{9ABF341C-2BF4-4384-B465-5DD1385143C0}" dt="2023-02-27T17:13:05.627" v="3075" actId="1076"/>
          <ac:picMkLst>
            <pc:docMk/>
            <pc:sldMk cId="1951830418" sldId="650"/>
            <ac:picMk id="5" creationId="{19F0B556-28AE-AB4D-733A-2A93480AA556}"/>
          </ac:picMkLst>
        </pc:picChg>
        <pc:picChg chg="del mod">
          <ac:chgData name="Nick Smith" userId="a562c482-1392-4ae5-bab2-a2066dd945b5" providerId="ADAL" clId="{9ABF341C-2BF4-4384-B465-5DD1385143C0}" dt="2023-02-27T17:12:41.530" v="3070" actId="478"/>
          <ac:picMkLst>
            <pc:docMk/>
            <pc:sldMk cId="1951830418" sldId="650"/>
            <ac:picMk id="6" creationId="{88A8227F-1C49-4B0D-9A0F-ABBE6D129A9C}"/>
          </ac:picMkLst>
        </pc:picChg>
      </pc:sldChg>
      <pc:sldChg chg="modSp add del mod ord">
        <pc:chgData name="Nick Smith" userId="a562c482-1392-4ae5-bab2-a2066dd945b5" providerId="ADAL" clId="{9ABF341C-2BF4-4384-B465-5DD1385143C0}" dt="2023-03-01T12:24:38.858" v="3345" actId="47"/>
        <pc:sldMkLst>
          <pc:docMk/>
          <pc:sldMk cId="2389192494" sldId="651"/>
        </pc:sldMkLst>
        <pc:spChg chg="mod">
          <ac:chgData name="Nick Smith" userId="a562c482-1392-4ae5-bab2-a2066dd945b5" providerId="ADAL" clId="{9ABF341C-2BF4-4384-B465-5DD1385143C0}" dt="2023-02-27T11:58:19.600" v="690" actId="20577"/>
          <ac:spMkLst>
            <pc:docMk/>
            <pc:sldMk cId="2389192494" sldId="651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3-01T12:24:32.119" v="3343" actId="27636"/>
          <ac:spMkLst>
            <pc:docMk/>
            <pc:sldMk cId="2389192494" sldId="651"/>
            <ac:spMk id="3" creationId="{00000000-0000-0000-0000-000000000000}"/>
          </ac:spMkLst>
        </pc:spChg>
      </pc:sldChg>
      <pc:sldChg chg="modSp add del mod modNotesTx">
        <pc:chgData name="Nick Smith" userId="a562c482-1392-4ae5-bab2-a2066dd945b5" providerId="ADAL" clId="{9ABF341C-2BF4-4384-B465-5DD1385143C0}" dt="2023-03-03T11:39:49.846" v="3485" actId="47"/>
        <pc:sldMkLst>
          <pc:docMk/>
          <pc:sldMk cId="221105343" sldId="652"/>
        </pc:sldMkLst>
        <pc:spChg chg="mod">
          <ac:chgData name="Nick Smith" userId="a562c482-1392-4ae5-bab2-a2066dd945b5" providerId="ADAL" clId="{9ABF341C-2BF4-4384-B465-5DD1385143C0}" dt="2023-02-27T16:26:53.764" v="2191" actId="255"/>
          <ac:spMkLst>
            <pc:docMk/>
            <pc:sldMk cId="221105343" sldId="652"/>
            <ac:spMk id="3" creationId="{00000000-0000-0000-0000-000000000000}"/>
          </ac:spMkLst>
        </pc:spChg>
      </pc:sldChg>
      <pc:sldChg chg="modSp add del mod modNotesTx">
        <pc:chgData name="Nick Smith" userId="a562c482-1392-4ae5-bab2-a2066dd945b5" providerId="ADAL" clId="{9ABF341C-2BF4-4384-B465-5DD1385143C0}" dt="2023-03-03T11:39:49.846" v="3485" actId="47"/>
        <pc:sldMkLst>
          <pc:docMk/>
          <pc:sldMk cId="474130452" sldId="653"/>
        </pc:sldMkLst>
        <pc:spChg chg="mod">
          <ac:chgData name="Nick Smith" userId="a562c482-1392-4ae5-bab2-a2066dd945b5" providerId="ADAL" clId="{9ABF341C-2BF4-4384-B465-5DD1385143C0}" dt="2023-02-27T16:29:46.079" v="2219" actId="20577"/>
          <ac:spMkLst>
            <pc:docMk/>
            <pc:sldMk cId="474130452" sldId="653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3-01T12:47:11.516" v="3479" actId="20577"/>
          <ac:spMkLst>
            <pc:docMk/>
            <pc:sldMk cId="474130452" sldId="653"/>
            <ac:spMk id="3" creationId="{00000000-0000-0000-0000-000000000000}"/>
          </ac:spMkLst>
        </pc:spChg>
      </pc:sldChg>
      <pc:sldChg chg="modSp add del mod">
        <pc:chgData name="Nick Smith" userId="a562c482-1392-4ae5-bab2-a2066dd945b5" providerId="ADAL" clId="{9ABF341C-2BF4-4384-B465-5DD1385143C0}" dt="2023-03-03T11:39:49.846" v="3485" actId="47"/>
        <pc:sldMkLst>
          <pc:docMk/>
          <pc:sldMk cId="2703742916" sldId="654"/>
        </pc:sldMkLst>
        <pc:spChg chg="mod">
          <ac:chgData name="Nick Smith" userId="a562c482-1392-4ae5-bab2-a2066dd945b5" providerId="ADAL" clId="{9ABF341C-2BF4-4384-B465-5DD1385143C0}" dt="2023-02-27T16:36:33.539" v="2579" actId="20577"/>
          <ac:spMkLst>
            <pc:docMk/>
            <pc:sldMk cId="2703742916" sldId="654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2-27T16:50:43.348" v="2982" actId="20577"/>
          <ac:spMkLst>
            <pc:docMk/>
            <pc:sldMk cId="2703742916" sldId="654"/>
            <ac:spMk id="3" creationId="{00000000-0000-0000-0000-000000000000}"/>
          </ac:spMkLst>
        </pc:spChg>
      </pc:sldChg>
      <pc:sldChg chg="modSp add mod modNotesTx">
        <pc:chgData name="Nick Smith" userId="a562c482-1392-4ae5-bab2-a2066dd945b5" providerId="ADAL" clId="{9ABF341C-2BF4-4384-B465-5DD1385143C0}" dt="2023-03-03T12:38:47.001" v="4465" actId="20577"/>
        <pc:sldMkLst>
          <pc:docMk/>
          <pc:sldMk cId="1068419762" sldId="655"/>
        </pc:sldMkLst>
        <pc:spChg chg="mod">
          <ac:chgData name="Nick Smith" userId="a562c482-1392-4ae5-bab2-a2066dd945b5" providerId="ADAL" clId="{9ABF341C-2BF4-4384-B465-5DD1385143C0}" dt="2023-02-27T16:49:56.141" v="2958" actId="6549"/>
          <ac:spMkLst>
            <pc:docMk/>
            <pc:sldMk cId="1068419762" sldId="655"/>
            <ac:spMk id="2" creationId="{A4838F46-6375-89E5-FFBC-37DA31FB79D2}"/>
          </ac:spMkLst>
        </pc:spChg>
        <pc:spChg chg="mod">
          <ac:chgData name="Nick Smith" userId="a562c482-1392-4ae5-bab2-a2066dd945b5" providerId="ADAL" clId="{9ABF341C-2BF4-4384-B465-5DD1385143C0}" dt="2023-02-27T16:50:04.236" v="2977" actId="20577"/>
          <ac:spMkLst>
            <pc:docMk/>
            <pc:sldMk cId="1068419762" sldId="655"/>
            <ac:spMk id="3" creationId="{9E0F2F5E-F1F8-B2F8-5BBC-F6520DBC2DAA}"/>
          </ac:spMkLst>
        </pc:spChg>
      </pc:sldChg>
      <pc:sldChg chg="modSp add del mod">
        <pc:chgData name="Nick Smith" userId="a562c482-1392-4ae5-bab2-a2066dd945b5" providerId="ADAL" clId="{9ABF341C-2BF4-4384-B465-5DD1385143C0}" dt="2023-03-03T11:39:49.846" v="3485" actId="47"/>
        <pc:sldMkLst>
          <pc:docMk/>
          <pc:sldMk cId="2246453571" sldId="656"/>
        </pc:sldMkLst>
        <pc:spChg chg="mod">
          <ac:chgData name="Nick Smith" userId="a562c482-1392-4ae5-bab2-a2066dd945b5" providerId="ADAL" clId="{9ABF341C-2BF4-4384-B465-5DD1385143C0}" dt="2023-02-27T16:32:15.046" v="2404" actId="20577"/>
          <ac:spMkLst>
            <pc:docMk/>
            <pc:sldMk cId="2246453571" sldId="656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3-01T12:47:40.441" v="3482" actId="27636"/>
          <ac:spMkLst>
            <pc:docMk/>
            <pc:sldMk cId="2246453571" sldId="656"/>
            <ac:spMk id="3" creationId="{00000000-0000-0000-0000-000000000000}"/>
          </ac:spMkLst>
        </pc:spChg>
      </pc:sldChg>
      <pc:sldChg chg="addSp modSp new mod">
        <pc:chgData name="Nick Smith" userId="a562c482-1392-4ae5-bab2-a2066dd945b5" providerId="ADAL" clId="{9ABF341C-2BF4-4384-B465-5DD1385143C0}" dt="2023-03-01T12:28:06.960" v="3436" actId="1076"/>
        <pc:sldMkLst>
          <pc:docMk/>
          <pc:sldMk cId="2550992721" sldId="657"/>
        </pc:sldMkLst>
        <pc:spChg chg="mod">
          <ac:chgData name="Nick Smith" userId="a562c482-1392-4ae5-bab2-a2066dd945b5" providerId="ADAL" clId="{9ABF341C-2BF4-4384-B465-5DD1385143C0}" dt="2023-03-01T12:28:02.838" v="3435" actId="20577"/>
          <ac:spMkLst>
            <pc:docMk/>
            <pc:sldMk cId="2550992721" sldId="657"/>
            <ac:spMk id="3" creationId="{226FD7DC-448D-9A2E-6D57-5E5C9AF101E8}"/>
          </ac:spMkLst>
        </pc:spChg>
        <pc:picChg chg="add mod">
          <ac:chgData name="Nick Smith" userId="a562c482-1392-4ae5-bab2-a2066dd945b5" providerId="ADAL" clId="{9ABF341C-2BF4-4384-B465-5DD1385143C0}" dt="2023-03-01T12:28:06.960" v="3436" actId="1076"/>
          <ac:picMkLst>
            <pc:docMk/>
            <pc:sldMk cId="2550992721" sldId="657"/>
            <ac:picMk id="5" creationId="{75123DB5-4803-943F-1F54-694BA68AA747}"/>
          </ac:picMkLst>
        </pc:picChg>
      </pc:sldChg>
      <pc:sldChg chg="modSp add mod ord modNotesTx">
        <pc:chgData name="Nick Smith" userId="a562c482-1392-4ae5-bab2-a2066dd945b5" providerId="ADAL" clId="{9ABF341C-2BF4-4384-B465-5DD1385143C0}" dt="2023-03-03T12:36:44.682" v="4198" actId="20577"/>
        <pc:sldMkLst>
          <pc:docMk/>
          <pc:sldMk cId="3365411766" sldId="658"/>
        </pc:sldMkLst>
        <pc:spChg chg="mod">
          <ac:chgData name="Nick Smith" userId="a562c482-1392-4ae5-bab2-a2066dd945b5" providerId="ADAL" clId="{9ABF341C-2BF4-4384-B465-5DD1385143C0}" dt="2023-02-27T16:49:14.168" v="2946" actId="6549"/>
          <ac:spMkLst>
            <pc:docMk/>
            <pc:sldMk cId="3365411766" sldId="658"/>
            <ac:spMk id="2" creationId="{00000000-0000-0000-0000-000000000000}"/>
          </ac:spMkLst>
        </pc:spChg>
        <pc:spChg chg="mod">
          <ac:chgData name="Nick Smith" userId="a562c482-1392-4ae5-bab2-a2066dd945b5" providerId="ADAL" clId="{9ABF341C-2BF4-4384-B465-5DD1385143C0}" dt="2023-03-03T12:36:44.682" v="4198" actId="20577"/>
          <ac:spMkLst>
            <pc:docMk/>
            <pc:sldMk cId="3365411766" sldId="658"/>
            <ac:spMk id="3" creationId="{00000000-0000-0000-0000-000000000000}"/>
          </ac:spMkLst>
        </pc:spChg>
      </pc:sldChg>
      <pc:sldChg chg="modSp new mod">
        <pc:chgData name="Nick Smith" userId="a562c482-1392-4ae5-bab2-a2066dd945b5" providerId="ADAL" clId="{9ABF341C-2BF4-4384-B465-5DD1385143C0}" dt="2023-03-03T12:44:25.418" v="4567" actId="20577"/>
        <pc:sldMkLst>
          <pc:docMk/>
          <pc:sldMk cId="3507782017" sldId="659"/>
        </pc:sldMkLst>
        <pc:spChg chg="mod">
          <ac:chgData name="Nick Smith" userId="a562c482-1392-4ae5-bab2-a2066dd945b5" providerId="ADAL" clId="{9ABF341C-2BF4-4384-B465-5DD1385143C0}" dt="2023-03-03T12:42:04.568" v="4528" actId="20577"/>
          <ac:spMkLst>
            <pc:docMk/>
            <pc:sldMk cId="3507782017" sldId="659"/>
            <ac:spMk id="2" creationId="{CA19BA8F-AA72-B48A-AB4A-E3299631568B}"/>
          </ac:spMkLst>
        </pc:spChg>
        <pc:spChg chg="mod">
          <ac:chgData name="Nick Smith" userId="a562c482-1392-4ae5-bab2-a2066dd945b5" providerId="ADAL" clId="{9ABF341C-2BF4-4384-B465-5DD1385143C0}" dt="2023-03-03T12:44:25.418" v="4567" actId="20577"/>
          <ac:spMkLst>
            <pc:docMk/>
            <pc:sldMk cId="3507782017" sldId="659"/>
            <ac:spMk id="3" creationId="{A2C40E08-FF48-2800-E5A9-B678DF00EDEE}"/>
          </ac:spMkLst>
        </pc:spChg>
      </pc:sldChg>
      <pc:sldChg chg="addSp delSp modSp add mod">
        <pc:chgData name="Nick Smith" userId="a562c482-1392-4ae5-bab2-a2066dd945b5" providerId="ADAL" clId="{9ABF341C-2BF4-4384-B465-5DD1385143C0}" dt="2023-03-03T12:31:34.923" v="4074" actId="1076"/>
        <pc:sldMkLst>
          <pc:docMk/>
          <pc:sldMk cId="2845147977" sldId="660"/>
        </pc:sldMkLst>
        <pc:picChg chg="del">
          <ac:chgData name="Nick Smith" userId="a562c482-1392-4ae5-bab2-a2066dd945b5" providerId="ADAL" clId="{9ABF341C-2BF4-4384-B465-5DD1385143C0}" dt="2023-03-03T12:31:28.110" v="4070" actId="478"/>
          <ac:picMkLst>
            <pc:docMk/>
            <pc:sldMk cId="2845147977" sldId="660"/>
            <ac:picMk id="5" creationId="{19F0B556-28AE-AB4D-733A-2A93480AA556}"/>
          </ac:picMkLst>
        </pc:picChg>
        <pc:picChg chg="add mod">
          <ac:chgData name="Nick Smith" userId="a562c482-1392-4ae5-bab2-a2066dd945b5" providerId="ADAL" clId="{9ABF341C-2BF4-4384-B465-5DD1385143C0}" dt="2023-03-03T12:31:34.923" v="4074" actId="1076"/>
          <ac:picMkLst>
            <pc:docMk/>
            <pc:sldMk cId="2845147977" sldId="660"/>
            <ac:picMk id="6" creationId="{11365BB6-6016-DE18-4A0A-45269649B1E9}"/>
          </ac:picMkLst>
        </pc:picChg>
      </pc:sldChg>
    </pc:docChg>
  </pc:docChgLst>
  <pc:docChgLst>
    <pc:chgData name="Nick Smith" userId="a562c482-1392-4ae5-bab2-a2066dd945b5" providerId="ADAL" clId="{6876893E-C800-4054-B051-F6EB80BBB90D}"/>
    <pc:docChg chg="delSld modSld">
      <pc:chgData name="Nick Smith" userId="a562c482-1392-4ae5-bab2-a2066dd945b5" providerId="ADAL" clId="{6876893E-C800-4054-B051-F6EB80BBB90D}" dt="2023-02-03T14:43:02.899" v="58" actId="47"/>
      <pc:docMkLst>
        <pc:docMk/>
      </pc:docMkLst>
      <pc:sldChg chg="modSp mod">
        <pc:chgData name="Nick Smith" userId="a562c482-1392-4ae5-bab2-a2066dd945b5" providerId="ADAL" clId="{6876893E-C800-4054-B051-F6EB80BBB90D}" dt="2023-02-03T14:42:20.827" v="8" actId="6549"/>
        <pc:sldMkLst>
          <pc:docMk/>
          <pc:sldMk cId="2627512189" sldId="402"/>
        </pc:sldMkLst>
        <pc:spChg chg="mod">
          <ac:chgData name="Nick Smith" userId="a562c482-1392-4ae5-bab2-a2066dd945b5" providerId="ADAL" clId="{6876893E-C800-4054-B051-F6EB80BBB90D}" dt="2023-02-03T14:42:20.827" v="8" actId="6549"/>
          <ac:spMkLst>
            <pc:docMk/>
            <pc:sldMk cId="2627512189" sldId="402"/>
            <ac:spMk id="3" creationId="{00000000-0000-0000-0000-000000000000}"/>
          </ac:spMkLst>
        </pc:spChg>
      </pc:sldChg>
      <pc:sldChg chg="modSp mod">
        <pc:chgData name="Nick Smith" userId="a562c482-1392-4ae5-bab2-a2066dd945b5" providerId="ADAL" clId="{6876893E-C800-4054-B051-F6EB80BBB90D}" dt="2023-02-03T14:42:13.945" v="7" actId="1076"/>
        <pc:sldMkLst>
          <pc:docMk/>
          <pc:sldMk cId="3681048967" sldId="582"/>
        </pc:sldMkLst>
        <pc:spChg chg="mod">
          <ac:chgData name="Nick Smith" userId="a562c482-1392-4ae5-bab2-a2066dd945b5" providerId="ADAL" clId="{6876893E-C800-4054-B051-F6EB80BBB90D}" dt="2023-02-03T14:42:13.945" v="7" actId="1076"/>
          <ac:spMkLst>
            <pc:docMk/>
            <pc:sldMk cId="3681048967" sldId="582"/>
            <ac:spMk id="4" creationId="{00000000-0000-0000-0000-000000000000}"/>
          </ac:spMkLst>
        </pc:spChg>
      </pc:sldChg>
      <pc:sldChg chg="modSp mod">
        <pc:chgData name="Nick Smith" userId="a562c482-1392-4ae5-bab2-a2066dd945b5" providerId="ADAL" clId="{6876893E-C800-4054-B051-F6EB80BBB90D}" dt="2023-02-03T14:42:50.913" v="56" actId="20577"/>
        <pc:sldMkLst>
          <pc:docMk/>
          <pc:sldMk cId="3645771418" sldId="646"/>
        </pc:sldMkLst>
        <pc:spChg chg="mod">
          <ac:chgData name="Nick Smith" userId="a562c482-1392-4ae5-bab2-a2066dd945b5" providerId="ADAL" clId="{6876893E-C800-4054-B051-F6EB80BBB90D}" dt="2023-02-03T14:42:50.913" v="56" actId="20577"/>
          <ac:spMkLst>
            <pc:docMk/>
            <pc:sldMk cId="3645771418" sldId="646"/>
            <ac:spMk id="2" creationId="{00000000-0000-0000-0000-000000000000}"/>
          </ac:spMkLst>
        </pc:spChg>
      </pc:sldChg>
      <pc:sldChg chg="del">
        <pc:chgData name="Nick Smith" userId="a562c482-1392-4ae5-bab2-a2066dd945b5" providerId="ADAL" clId="{6876893E-C800-4054-B051-F6EB80BBB90D}" dt="2023-02-03T14:43:01.997" v="57" actId="47"/>
        <pc:sldMkLst>
          <pc:docMk/>
          <pc:sldMk cId="3677090758" sldId="647"/>
        </pc:sldMkLst>
      </pc:sldChg>
      <pc:sldChg chg="del">
        <pc:chgData name="Nick Smith" userId="a562c482-1392-4ae5-bab2-a2066dd945b5" providerId="ADAL" clId="{6876893E-C800-4054-B051-F6EB80BBB90D}" dt="2023-02-03T14:43:02.899" v="58" actId="47"/>
        <pc:sldMkLst>
          <pc:docMk/>
          <pc:sldMk cId="3782013467" sldId="6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4FECDB-FA8F-4997-8C48-E29A43C512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66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82788" y="571500"/>
            <a:ext cx="2832100" cy="2124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2874964"/>
            <a:ext cx="5438775" cy="630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CFEA38-36A7-4CF4-B2DA-0B6CE84E40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3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069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193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185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USE by organisations: some piloting of using it to inform quality monitoring in care home by LA, use in informing care planning in Cumbria more widely.  </a:t>
            </a:r>
          </a:p>
          <a:p>
            <a:endParaRPr lang="en-GB" dirty="0"/>
          </a:p>
          <a:p>
            <a:r>
              <a:rPr lang="en-GB" dirty="0"/>
              <a:t>Lots of discission internally about how the tool could be developed for practitioners to use – staff  using the tool in care homes,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0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Wanted </a:t>
            </a:r>
          </a:p>
          <a:p>
            <a:r>
              <a:rPr lang="en-US" dirty="0"/>
              <a:t>Consistent evaluation and goal settings.</a:t>
            </a:r>
          </a:p>
          <a:p>
            <a:r>
              <a:rPr lang="en-US" dirty="0"/>
              <a:t> Staff not confident initiating conversations about emotional and social wellbeing.</a:t>
            </a:r>
          </a:p>
          <a:p>
            <a:r>
              <a:rPr lang="en-US" dirty="0"/>
              <a:t>All residents needed to be included in the process. </a:t>
            </a:r>
          </a:p>
          <a:p>
            <a:endParaRPr lang="en-US" dirty="0"/>
          </a:p>
          <a:p>
            <a:r>
              <a:rPr lang="en-US" dirty="0"/>
              <a:t>4 training sessions – understanding ASCOT domains, Understanding current and expected </a:t>
            </a:r>
            <a:r>
              <a:rPr lang="en-US" dirty="0" err="1"/>
              <a:t>SCRQoL</a:t>
            </a:r>
            <a:r>
              <a:rPr lang="en-US" dirty="0"/>
              <a:t>, rating </a:t>
            </a:r>
            <a:r>
              <a:rPr lang="en-US" dirty="0" err="1"/>
              <a:t>SCRQoL</a:t>
            </a:r>
            <a:r>
              <a:rPr lang="en-US" dirty="0"/>
              <a:t>, understanding ASCOT </a:t>
            </a:r>
            <a:r>
              <a:rPr lang="en-US"/>
              <a:t>data and setting goals, in </a:t>
            </a:r>
            <a:r>
              <a:rPr lang="en-US" dirty="0"/>
              <a:t>the context of the ASCOT care planning approach.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8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01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851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55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64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Residents/ families liked the ASCOT domains and enjoyed conversations about aspects of their lives that would otherwise have been missed. </a:t>
            </a:r>
          </a:p>
          <a:p>
            <a:endParaRPr lang="en-US" dirty="0"/>
          </a:p>
          <a:p>
            <a:r>
              <a:rPr lang="en-US" dirty="0"/>
              <a:t>Staff reported better understanding of how they could support residents’ needs.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17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Involving family – always difficult – sometime have to phone them later</a:t>
            </a:r>
          </a:p>
          <a:p>
            <a:r>
              <a:rPr lang="en-GB" dirty="0"/>
              <a:t>Some homes tried to conduct tool without training, some don’t always engage – ratings – staff tend to find the tool valuable when they do it properly.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CFEA38-36A7-4CF4-B2DA-0B6CE84E40A0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11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89650"/>
            <a:ext cx="2796183" cy="1109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51520" y="676144"/>
            <a:ext cx="2796187" cy="536654"/>
            <a:chOff x="6150361" y="5944623"/>
            <a:chExt cx="2796187" cy="536654"/>
          </a:xfrm>
        </p:grpSpPr>
        <p:pic>
          <p:nvPicPr>
            <p:cNvPr id="9" name="Picture 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5844" y="5944623"/>
              <a:ext cx="1500704" cy="536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6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0361" y="5944623"/>
              <a:ext cx="957440" cy="5366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0007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18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70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6645" y="5405568"/>
            <a:ext cx="2895600" cy="55302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69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5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54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82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35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959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84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6AFA5D-4DF1-4226-B908-AE71524D9811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u="sng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620259-9A82-4EB5-99DD-DC0D3D106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65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705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047541" y="6350379"/>
            <a:ext cx="19442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tx2"/>
                </a:solidFill>
              </a:rPr>
              <a:t>www.pssru.ac.uk/ascot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26" y="6274785"/>
            <a:ext cx="842811" cy="4466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160" y="6271455"/>
            <a:ext cx="1081054" cy="41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67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n.j.smith@kent.ac.u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044876"/>
            <a:ext cx="5486400" cy="1495312"/>
          </a:xfrm>
        </p:spPr>
        <p:txBody>
          <a:bodyPr>
            <a:noAutofit/>
          </a:bodyPr>
          <a:lstStyle/>
          <a:p>
            <a:r>
              <a:rPr lang="en-US" sz="3200" dirty="0"/>
              <a:t>Using ASCOT to inform care planning in older adult care homes </a:t>
            </a:r>
            <a:endParaRPr lang="en-GB" sz="3200" dirty="0"/>
          </a:p>
        </p:txBody>
      </p:sp>
      <p:pic>
        <p:nvPicPr>
          <p:cNvPr id="5" name="Picture Placeholder 4" descr="&quot;The Race to Seniors Housing&quot; Blog | assisted living decisions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7" r="5467"/>
          <a:stretch>
            <a:fillRect/>
          </a:stretch>
        </p:blipFill>
        <p:spPr>
          <a:xfrm>
            <a:off x="1792288" y="641445"/>
            <a:ext cx="5486400" cy="319903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411693"/>
            <a:ext cx="5486400" cy="804862"/>
          </a:xfrm>
        </p:spPr>
        <p:txBody>
          <a:bodyPr/>
          <a:lstStyle/>
          <a:p>
            <a:r>
              <a:rPr lang="en-GB" dirty="0"/>
              <a:t>Nick Smith</a:t>
            </a:r>
          </a:p>
          <a:p>
            <a:r>
              <a:rPr lang="en-GB" dirty="0"/>
              <a:t>CHSS, University of Kent</a:t>
            </a:r>
          </a:p>
        </p:txBody>
      </p:sp>
    </p:spTree>
    <p:extLst>
      <p:ext uri="{BB962C8B-B14F-4D97-AF65-F5344CB8AC3E}">
        <p14:creationId xmlns:p14="http://schemas.microsoft.com/office/powerpoint/2010/main" val="3681048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3A84"/>
                </a:solidFill>
              </a:rPr>
              <a:t>UK pilot</a:t>
            </a:r>
            <a:endParaRPr lang="en-GB" dirty="0">
              <a:solidFill>
                <a:srgbClr val="003A8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0"/>
            <a:ext cx="7755468" cy="4326467"/>
          </a:xfrm>
        </p:spPr>
        <p:txBody>
          <a:bodyPr>
            <a:normAutofit/>
          </a:bodyPr>
          <a:lstStyle/>
          <a:p>
            <a:r>
              <a:rPr lang="en-GB" dirty="0"/>
              <a:t>UK  older adult care home provider (2021)</a:t>
            </a:r>
          </a:p>
          <a:p>
            <a:pPr lvl="1"/>
            <a:r>
              <a:rPr lang="en-GB" dirty="0"/>
              <a:t>Trained staff to deliver ASCOT in care planning in four homes.</a:t>
            </a:r>
          </a:p>
          <a:p>
            <a:pPr lvl="1"/>
            <a:r>
              <a:rPr lang="en-GB" dirty="0"/>
              <a:t>Plan to trial and evaluate use over 18 months.</a:t>
            </a:r>
          </a:p>
          <a:p>
            <a:pPr lvl="1"/>
            <a:r>
              <a:rPr lang="en-GB" dirty="0"/>
              <a:t>Worked cancelled due to COVID-19 and issues around staff capacity.  </a:t>
            </a:r>
          </a:p>
        </p:txBody>
      </p:sp>
    </p:spTree>
    <p:extLst>
      <p:ext uri="{BB962C8B-B14F-4D97-AF65-F5344CB8AC3E}">
        <p14:creationId xmlns:p14="http://schemas.microsoft.com/office/powerpoint/2010/main" val="36018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BA8F-AA72-B48A-AB4A-E32996315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Attendo</a:t>
            </a:r>
            <a:r>
              <a:rPr lang="en-GB" dirty="0"/>
              <a:t> pilot (2021-)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0E08-FF48-2800-E5A9-B678DF00E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Sharing of approach in three online sessions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778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C4A6-7DFF-A4A3-A31A-8DDC9008E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FD7DC-448D-9A2E-6D57-5E5C9AF10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Thank you for listening</a:t>
            </a:r>
          </a:p>
          <a:p>
            <a:pPr marL="0" indent="0" algn="ctr">
              <a:buNone/>
            </a:pPr>
            <a:endParaRPr lang="en-GB" dirty="0"/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3"/>
              </a:rPr>
              <a:t>n.j.smith@kent.ac.uk</a:t>
            </a:r>
            <a:r>
              <a:rPr lang="en-GB" dirty="0"/>
              <a:t>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@Nick_Os_Smith</a:t>
            </a:r>
          </a:p>
        </p:txBody>
      </p:sp>
      <p:pic>
        <p:nvPicPr>
          <p:cNvPr id="5" name="Picture 4" descr="A picture containing ax, tool, vector graphics, silhouette&#10;&#10;Description automatically generated">
            <a:extLst>
              <a:ext uri="{FF2B5EF4-FFF2-40B4-BE49-F238E27FC236}">
                <a16:creationId xmlns:a16="http://schemas.microsoft.com/office/drawing/2014/main" id="{75123DB5-4803-943F-1F54-694BA68AA7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363" y="4593516"/>
            <a:ext cx="581982" cy="47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99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3A84"/>
                </a:solidFill>
              </a:rPr>
              <a:t>ASCOT CH4</a:t>
            </a:r>
            <a:r>
              <a:rPr lang="en-GB" dirty="0">
                <a:solidFill>
                  <a:srgbClr val="003A84"/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0"/>
            <a:ext cx="7755468" cy="4326467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3A84"/>
                </a:solidFill>
              </a:rPr>
              <a:t>How do you collect outcomes information in care home settings? </a:t>
            </a:r>
          </a:p>
          <a:p>
            <a:r>
              <a:rPr lang="en-GB" dirty="0">
                <a:solidFill>
                  <a:srgbClr val="003A84"/>
                </a:solidFill>
              </a:rPr>
              <a:t>Mixed methods (ASCOT CH4).</a:t>
            </a:r>
          </a:p>
          <a:p>
            <a:pPr lvl="1"/>
            <a:r>
              <a:rPr lang="en-GB" dirty="0">
                <a:solidFill>
                  <a:srgbClr val="003A84"/>
                </a:solidFill>
              </a:rPr>
              <a:t>Lots of data on lived experience.</a:t>
            </a:r>
          </a:p>
          <a:p>
            <a:pPr lvl="1"/>
            <a:r>
              <a:rPr lang="en-GB" dirty="0">
                <a:solidFill>
                  <a:srgbClr val="003A84"/>
                </a:solidFill>
              </a:rPr>
              <a:t>Resource intensive.</a:t>
            </a:r>
          </a:p>
          <a:p>
            <a:r>
              <a:rPr lang="en-GB" dirty="0">
                <a:solidFill>
                  <a:srgbClr val="003A84"/>
                </a:solidFill>
              </a:rPr>
              <a:t>Using the tool in or to inform practice</a:t>
            </a:r>
          </a:p>
          <a:p>
            <a:pPr lvl="1"/>
            <a:r>
              <a:rPr lang="en-GB" dirty="0">
                <a:solidFill>
                  <a:srgbClr val="003A84"/>
                </a:solidFill>
              </a:rPr>
              <a:t>Studies: AFIS, Home-level approach.  </a:t>
            </a:r>
          </a:p>
          <a:p>
            <a:pPr lvl="1"/>
            <a:r>
              <a:rPr lang="en-GB" dirty="0">
                <a:solidFill>
                  <a:srgbClr val="003A84"/>
                </a:solidFill>
              </a:rPr>
              <a:t>Training and use by organisations.</a:t>
            </a:r>
          </a:p>
          <a:p>
            <a:pPr lvl="1"/>
            <a:endParaRPr lang="en-GB" dirty="0">
              <a:solidFill>
                <a:srgbClr val="003A84"/>
              </a:solidFill>
            </a:endParaRPr>
          </a:p>
          <a:p>
            <a:pPr lvl="1"/>
            <a:endParaRPr lang="en-GB" dirty="0">
              <a:solidFill>
                <a:srgbClr val="003A84"/>
              </a:solidFill>
            </a:endParaRPr>
          </a:p>
          <a:p>
            <a:endParaRPr lang="en-GB" dirty="0">
              <a:solidFill>
                <a:srgbClr val="003A84"/>
              </a:solidFill>
            </a:endParaRPr>
          </a:p>
          <a:p>
            <a:pPr lvl="1"/>
            <a:endParaRPr lang="en-GB" dirty="0">
              <a:solidFill>
                <a:srgbClr val="003A84"/>
              </a:solidFill>
            </a:endParaRPr>
          </a:p>
          <a:p>
            <a:pPr lvl="1"/>
            <a:endParaRPr lang="en-GB" dirty="0">
              <a:solidFill>
                <a:srgbClr val="003A84"/>
              </a:solidFill>
            </a:endParaRP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9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>
                <a:solidFill>
                  <a:srgbClr val="003A84"/>
                </a:solidFill>
              </a:rPr>
              <a:t>Whiddon</a:t>
            </a:r>
            <a:r>
              <a:rPr lang="en-GB" b="1" dirty="0">
                <a:solidFill>
                  <a:srgbClr val="003A84"/>
                </a:solidFill>
              </a:rPr>
              <a:t> Pilot (2016-17)</a:t>
            </a:r>
            <a:endParaRPr lang="en-GB" dirty="0">
              <a:solidFill>
                <a:srgbClr val="003A8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417638"/>
            <a:ext cx="7755468" cy="4509029"/>
          </a:xfrm>
        </p:spPr>
        <p:txBody>
          <a:bodyPr>
            <a:normAutofit fontScale="32500" lnSpcReduction="20000"/>
          </a:bodyPr>
          <a:lstStyle/>
          <a:p>
            <a:r>
              <a:rPr lang="en-US" sz="9800" dirty="0">
                <a:solidFill>
                  <a:srgbClr val="003A84"/>
                </a:solidFill>
              </a:rPr>
              <a:t>Discussions with </a:t>
            </a:r>
            <a:r>
              <a:rPr lang="en-US" sz="9800" dirty="0" err="1">
                <a:solidFill>
                  <a:srgbClr val="003A84"/>
                </a:solidFill>
              </a:rPr>
              <a:t>Whiddon</a:t>
            </a:r>
            <a:r>
              <a:rPr lang="en-US" sz="9800" dirty="0">
                <a:solidFill>
                  <a:srgbClr val="003A84"/>
                </a:solidFill>
              </a:rPr>
              <a:t> Group (NSW) about how ASCOT can be integrated into care planning.</a:t>
            </a:r>
          </a:p>
          <a:p>
            <a:r>
              <a:rPr lang="en-GB" sz="9800" dirty="0">
                <a:solidFill>
                  <a:srgbClr val="003A84"/>
                </a:solidFill>
              </a:rPr>
              <a:t>15-month project to pilot the approach</a:t>
            </a:r>
            <a:r>
              <a:rPr lang="en-US" sz="9800" dirty="0">
                <a:solidFill>
                  <a:srgbClr val="003A84"/>
                </a:solidFill>
              </a:rPr>
              <a:t>.</a:t>
            </a:r>
            <a:r>
              <a:rPr lang="en-GB" sz="9800" dirty="0">
                <a:solidFill>
                  <a:srgbClr val="003A84"/>
                </a:solidFill>
              </a:rPr>
              <a:t> </a:t>
            </a:r>
          </a:p>
          <a:p>
            <a:r>
              <a:rPr lang="en-GB" sz="9800" dirty="0">
                <a:solidFill>
                  <a:srgbClr val="003A84"/>
                </a:solidFill>
              </a:rPr>
              <a:t>61 residents across four sites.</a:t>
            </a:r>
          </a:p>
          <a:p>
            <a:r>
              <a:rPr lang="en-GB" sz="9800" dirty="0">
                <a:solidFill>
                  <a:srgbClr val="003A84"/>
                </a:solidFill>
              </a:rPr>
              <a:t>Online training sessions lead by ASCOT team </a:t>
            </a:r>
          </a:p>
          <a:p>
            <a:pPr lvl="1"/>
            <a:r>
              <a:rPr lang="en-GB" sz="8000" dirty="0">
                <a:solidFill>
                  <a:srgbClr val="003A84"/>
                </a:solidFill>
              </a:rPr>
              <a:t>Later training conducted by </a:t>
            </a:r>
            <a:r>
              <a:rPr lang="en-GB" sz="8000" dirty="0" err="1">
                <a:solidFill>
                  <a:srgbClr val="003A84"/>
                </a:solidFill>
              </a:rPr>
              <a:t>Whiddon</a:t>
            </a:r>
            <a:r>
              <a:rPr lang="en-GB" sz="8000" dirty="0">
                <a:solidFill>
                  <a:srgbClr val="003A84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6700" dirty="0">
                <a:solidFill>
                  <a:srgbClr val="003A84"/>
                </a:solidFill>
              </a:rPr>
              <a:t> </a:t>
            </a:r>
          </a:p>
          <a:p>
            <a:endParaRPr lang="en-US" sz="5100" dirty="0">
              <a:solidFill>
                <a:srgbClr val="003A84"/>
              </a:solidFill>
            </a:endParaRPr>
          </a:p>
          <a:p>
            <a:pPr marL="457200" lvl="1" indent="0">
              <a:buNone/>
            </a:pPr>
            <a:endParaRPr lang="en-US" sz="3600" dirty="0">
              <a:solidFill>
                <a:srgbClr val="003A84"/>
              </a:solidFill>
            </a:endParaRPr>
          </a:p>
          <a:p>
            <a:pPr marL="400050" lvl="1" indent="0">
              <a:buNone/>
            </a:pPr>
            <a:r>
              <a:rPr lang="en-GB" dirty="0">
                <a:solidFill>
                  <a:srgbClr val="003A84"/>
                </a:solidFill>
              </a:rPr>
              <a:t> </a:t>
            </a:r>
          </a:p>
          <a:p>
            <a:pPr lvl="1"/>
            <a:endParaRPr lang="en-GB" dirty="0">
              <a:solidFill>
                <a:srgbClr val="003A84"/>
              </a:solidFill>
            </a:endParaRP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20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ASCOT in Care Planning Conversations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22" y="1600200"/>
            <a:ext cx="7529690" cy="4123267"/>
          </a:xfrm>
        </p:spPr>
        <p:txBody>
          <a:bodyPr>
            <a:normAutofit/>
          </a:bodyPr>
          <a:lstStyle/>
          <a:p>
            <a:r>
              <a:rPr lang="en-GB" dirty="0"/>
              <a:t>‘Circle of Care’.</a:t>
            </a:r>
          </a:p>
          <a:p>
            <a:r>
              <a:rPr lang="en-GB" dirty="0"/>
              <a:t>Uses the ASCOT framework to structure care planning conversations.</a:t>
            </a:r>
          </a:p>
          <a:p>
            <a:r>
              <a:rPr lang="en-GB" dirty="0"/>
              <a:t>Uses different view points.</a:t>
            </a:r>
          </a:p>
          <a:p>
            <a:r>
              <a:rPr lang="en-GB" dirty="0"/>
              <a:t>Can be supplemented with observation.</a:t>
            </a:r>
          </a:p>
          <a:p>
            <a:r>
              <a:rPr lang="en-GB" dirty="0"/>
              <a:t>Rating &amp; goal setting.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4438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ASCOT in Care Planning Conversations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22" y="1600200"/>
            <a:ext cx="7529690" cy="4123267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96C821-FE3F-4F3C-9116-22734CD35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07285"/>
            <a:ext cx="7969131" cy="28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2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ASCOT in Care Planning Conversations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22" y="1600200"/>
            <a:ext cx="7529690" cy="4123267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F0B556-28AE-AB4D-733A-2A93480AA5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938" y="1600200"/>
            <a:ext cx="6978463" cy="237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83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ASCOT in Care Planning Conversations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222" y="1600200"/>
            <a:ext cx="7529690" cy="4123267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365BB6-6016-DE18-4A0A-45269649B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088" y="1737400"/>
            <a:ext cx="7229139" cy="364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147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>
                <a:solidFill>
                  <a:srgbClr val="003A84"/>
                </a:solidFill>
              </a:rPr>
              <a:t>Whiddon</a:t>
            </a:r>
            <a:r>
              <a:rPr lang="en-GB" b="1" dirty="0">
                <a:solidFill>
                  <a:srgbClr val="003A84"/>
                </a:solidFill>
              </a:rPr>
              <a:t> experience</a:t>
            </a:r>
            <a:endParaRPr lang="en-GB" dirty="0">
              <a:solidFill>
                <a:srgbClr val="003A8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417638"/>
            <a:ext cx="7755468" cy="4542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A84"/>
                </a:solidFill>
              </a:rPr>
              <a:t>Initial positive response from staff, residents and family members.</a:t>
            </a:r>
          </a:p>
          <a:p>
            <a:r>
              <a:rPr lang="en-US" dirty="0">
                <a:solidFill>
                  <a:srgbClr val="003A84"/>
                </a:solidFill>
              </a:rPr>
              <a:t> Some issues with ratings.</a:t>
            </a:r>
          </a:p>
          <a:p>
            <a:pPr lvl="1"/>
            <a:r>
              <a:rPr lang="en-US" dirty="0">
                <a:solidFill>
                  <a:srgbClr val="003A84"/>
                </a:solidFill>
              </a:rPr>
              <a:t>Addressed with additional training.  </a:t>
            </a:r>
          </a:p>
          <a:p>
            <a:r>
              <a:rPr lang="en-GB" dirty="0"/>
              <a:t>Expanded to seven homes, currently five (2022).</a:t>
            </a:r>
          </a:p>
          <a:p>
            <a:r>
              <a:rPr lang="en-GB" dirty="0"/>
              <a:t>Some homes “have made a real success of it”. </a:t>
            </a:r>
          </a:p>
          <a:p>
            <a:endParaRPr lang="en-US" dirty="0">
              <a:solidFill>
                <a:srgbClr val="003A84"/>
              </a:solidFill>
            </a:endParaRPr>
          </a:p>
          <a:p>
            <a:pPr lvl="1"/>
            <a:endParaRPr lang="en-US" dirty="0">
              <a:solidFill>
                <a:srgbClr val="003A84"/>
              </a:solidFill>
            </a:endParaRPr>
          </a:p>
          <a:p>
            <a:endParaRPr lang="en-GB" dirty="0">
              <a:solidFill>
                <a:srgbClr val="003A84"/>
              </a:solidFill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11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8F46-6375-89E5-FFBC-37DA31FB7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err="1"/>
              <a:t>Whiddon</a:t>
            </a:r>
            <a:r>
              <a:rPr lang="en-GB" b="1" dirty="0"/>
              <a:t>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F2F5E-F1F8-B2F8-5BBC-F6520DBC2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Challenges identified in 2022:</a:t>
            </a:r>
          </a:p>
          <a:p>
            <a:pPr lvl="1"/>
            <a:r>
              <a:rPr lang="en-GB" dirty="0"/>
              <a:t>COVID.</a:t>
            </a:r>
          </a:p>
          <a:p>
            <a:pPr lvl="1"/>
            <a:r>
              <a:rPr lang="en-GB" dirty="0"/>
              <a:t>Involving family.</a:t>
            </a:r>
          </a:p>
          <a:p>
            <a:pPr lvl="1"/>
            <a:r>
              <a:rPr lang="en-GB" dirty="0"/>
              <a:t>Staff engaging with training.</a:t>
            </a:r>
          </a:p>
          <a:p>
            <a:pPr lvl="1"/>
            <a:r>
              <a:rPr lang="en-GB" dirty="0"/>
              <a:t>Use of observation.</a:t>
            </a:r>
          </a:p>
          <a:p>
            <a:pPr lvl="1"/>
            <a:r>
              <a:rPr lang="en-GB" dirty="0"/>
              <a:t>Overlap with required health based care planning.</a:t>
            </a:r>
          </a:p>
          <a:p>
            <a:pPr lvl="1"/>
            <a:r>
              <a:rPr lang="en-GB" dirty="0"/>
              <a:t>Integrating into their existing system. </a:t>
            </a:r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419762"/>
      </p:ext>
    </p:extLst>
  </p:cSld>
  <p:clrMapOvr>
    <a:masterClrMapping/>
  </p:clrMapOvr>
</p:sld>
</file>

<file path=ppt/theme/theme1.xml><?xml version="1.0" encoding="utf-8"?>
<a:theme xmlns:a="http://schemas.openxmlformats.org/drawingml/2006/main" name="PSSRU (full slide layouts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1a9fa56-3f32-449a-a721-3e3f49aa5e9a}" enabled="0" method="" siteId="{51a9fa56-3f32-449a-a721-3e3f49aa5e9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PSSRU (full slide layouts)</Template>
  <TotalTime>544</TotalTime>
  <Words>515</Words>
  <Application>Microsoft Office PowerPoint</Application>
  <PresentationFormat>On-screen Show (4:3)</PresentationFormat>
  <Paragraphs>91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PSSRU (full slide layouts)</vt:lpstr>
      <vt:lpstr>Using ASCOT to inform care planning in older adult care homes </vt:lpstr>
      <vt:lpstr>ASCOT CH4 </vt:lpstr>
      <vt:lpstr>Whiddon Pilot (2016-17)</vt:lpstr>
      <vt:lpstr>ASCOT in Care Planning Conversations</vt:lpstr>
      <vt:lpstr>ASCOT in Care Planning Conversations</vt:lpstr>
      <vt:lpstr>ASCOT in Care Planning Conversations</vt:lpstr>
      <vt:lpstr>ASCOT in Care Planning Conversations</vt:lpstr>
      <vt:lpstr>Whiddon experience</vt:lpstr>
      <vt:lpstr>Whiddon experience</vt:lpstr>
      <vt:lpstr>UK pilot</vt:lpstr>
      <vt:lpstr>Attendo pilot (2021-) </vt:lpstr>
      <vt:lpstr>PowerPoint Presentation</vt:lpstr>
    </vt:vector>
  </TitlesOfParts>
  <Company>Tizard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Kent and Medway Study: Incidence of Referrals, Nature and Risk Factors</dc:title>
  <dc:creator>Jim Mansell</dc:creator>
  <cp:lastModifiedBy>Elizabeth Woodward</cp:lastModifiedBy>
  <cp:revision>505</cp:revision>
  <cp:lastPrinted>2019-05-08T16:41:53Z</cp:lastPrinted>
  <dcterms:created xsi:type="dcterms:W3CDTF">2008-02-01T18:35:55Z</dcterms:created>
  <dcterms:modified xsi:type="dcterms:W3CDTF">2023-03-06T12:02:53Z</dcterms:modified>
</cp:coreProperties>
</file>