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6.xml" ContentType="application/vnd.openxmlformats-officedocument.them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7.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99.xml" ContentType="application/vnd.openxmlformats-officedocument.presentationml.tags+xml"/>
  <Override PartName="/ppt/notesSlides/notesSlide1.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notesSlides/notesSlide2.xml" ContentType="application/vnd.openxmlformats-officedocument.presentationml.notesSlide+xml"/>
  <Override PartName="/ppt/tags/tag202.xml" ContentType="application/vnd.openxmlformats-officedocument.presentationml.tags+xml"/>
  <Override PartName="/ppt/notesSlides/notesSlide3.xml" ContentType="application/vnd.openxmlformats-officedocument.presentationml.notesSlide+xml"/>
  <Override PartName="/ppt/tags/tag203.xml" ContentType="application/vnd.openxmlformats-officedocument.presentationml.tags+xml"/>
  <Override PartName="/ppt/notesSlides/notesSlide4.xml" ContentType="application/vnd.openxmlformats-officedocument.presentationml.notesSlide+xml"/>
  <Override PartName="/ppt/tags/tag204.xml" ContentType="application/vnd.openxmlformats-officedocument.presentationml.tags+xml"/>
  <Override PartName="/ppt/notesSlides/notesSlide5.xml" ContentType="application/vnd.openxmlformats-officedocument.presentationml.notesSlide+xml"/>
  <Override PartName="/ppt/tags/tag205.xml" ContentType="application/vnd.openxmlformats-officedocument.presentationml.tags+xml"/>
  <Override PartName="/ppt/notesSlides/notesSlide6.xml" ContentType="application/vnd.openxmlformats-officedocument.presentationml.notesSlide+xml"/>
  <Override PartName="/ppt/tags/tag206.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7.xml" ContentType="application/vnd.openxmlformats-officedocument.presentationml.tags+xml"/>
  <Override PartName="/ppt/notesSlides/notesSlide8.xml" ContentType="application/vnd.openxmlformats-officedocument.presentationml.notesSlide+xml"/>
  <Override PartName="/ppt/tags/tag208.xml" ContentType="application/vnd.openxmlformats-officedocument.presentationml.tags+xml"/>
  <Override PartName="/ppt/notesSlides/notesSlide9.xml" ContentType="application/vnd.openxmlformats-officedocument.presentationml.notesSlide+xml"/>
  <Override PartName="/ppt/tags/tag209.xml" ContentType="application/vnd.openxmlformats-officedocument.presentationml.tags+xml"/>
  <Override PartName="/ppt/notesSlides/notesSlide10.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notesSlides/notesSlide11.xml" ContentType="application/vnd.openxmlformats-officedocument.presentationml.notesSlide+xml"/>
  <Override PartName="/ppt/tags/tag212.xml" ContentType="application/vnd.openxmlformats-officedocument.presentationml.tags+xml"/>
  <Override PartName="/ppt/notesSlides/notesSlide12.xml" ContentType="application/vnd.openxmlformats-officedocument.presentationml.notesSlide+xml"/>
  <Override PartName="/ppt/tags/tag21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905" r:id="rId5"/>
    <p:sldMasterId id="2147484002" r:id="rId6"/>
    <p:sldMasterId id="2147484098" r:id="rId7"/>
    <p:sldMasterId id="2147484199" r:id="rId8"/>
    <p:sldMasterId id="2147484230" r:id="rId9"/>
    <p:sldMasterId id="2147484263" r:id="rId10"/>
  </p:sldMasterIdLst>
  <p:notesMasterIdLst>
    <p:notesMasterId r:id="rId25"/>
  </p:notesMasterIdLst>
  <p:handoutMasterIdLst>
    <p:handoutMasterId r:id="rId26"/>
  </p:handoutMasterIdLst>
  <p:sldIdLst>
    <p:sldId id="577" r:id="rId11"/>
    <p:sldId id="2144445350" r:id="rId12"/>
    <p:sldId id="1281" r:id="rId13"/>
    <p:sldId id="2144445570" r:id="rId14"/>
    <p:sldId id="4290" r:id="rId15"/>
    <p:sldId id="2144445573" r:id="rId16"/>
    <p:sldId id="2144445480" r:id="rId17"/>
    <p:sldId id="2144445574" r:id="rId18"/>
    <p:sldId id="2144445568" r:id="rId19"/>
    <p:sldId id="2144445354" r:id="rId20"/>
    <p:sldId id="4366" r:id="rId21"/>
    <p:sldId id="2144445353" r:id="rId22"/>
    <p:sldId id="2144445575" r:id="rId23"/>
    <p:sldId id="581" r:id="rId24"/>
  </p:sldIdLst>
  <p:sldSz cx="12192000" cy="6858000"/>
  <p:notesSz cx="6858000" cy="9144000"/>
  <p:custDataLst>
    <p:tags r:id="rId2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a Nilsson" initials="MN" lastIdx="1" clrIdx="0">
    <p:extLst>
      <p:ext uri="{19B8F6BF-5375-455C-9EA6-DF929625EA0E}">
        <p15:presenceInfo xmlns:p15="http://schemas.microsoft.com/office/powerpoint/2012/main" userId="S-1-5-21-2470802884-1044786655-309589403-986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4AA"/>
    <a:srgbClr val="F9F5F0"/>
    <a:srgbClr val="CED5DD"/>
    <a:srgbClr val="E4D5C0"/>
    <a:srgbClr val="FAD7AF"/>
    <a:srgbClr val="FC9090"/>
    <a:srgbClr val="55A0A5"/>
    <a:srgbClr val="122D49"/>
    <a:srgbClr val="F9CD9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07771E-DF97-F326-BA94-C3F8460F6656}" v="38" dt="2023-03-06T12:26:03.238"/>
    <p1510:client id="{7DACDABB-5DF5-7D1B-CE1B-AF1021B44B50}" v="106" dt="2023-03-06T09:15:06.21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88205" autoAdjust="0"/>
  </p:normalViewPr>
  <p:slideViewPr>
    <p:cSldViewPr snapToGrid="0" showGuides="1">
      <p:cViewPr varScale="1">
        <p:scale>
          <a:sx n="102" d="100"/>
          <a:sy n="102" d="100"/>
        </p:scale>
        <p:origin x="1362" y="9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53"/>
    </p:cViewPr>
  </p:sorterViewPr>
  <p:notesViewPr>
    <p:cSldViewPr snapToGrid="0" showGuides="1">
      <p:cViewPr varScale="1">
        <p:scale>
          <a:sx n="92" d="100"/>
          <a:sy n="92" d="100"/>
        </p:scale>
        <p:origin x="26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EA27C-3C02-4C39-8CB8-E9A851D8B17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v-SE"/>
        </a:p>
      </dgm:t>
    </dgm:pt>
    <dgm:pt modelId="{FB832CBD-BF93-465A-B731-B807F047CE13}">
      <dgm:prSet phldrT="[Text]" custT="1"/>
      <dgm:spPr>
        <a:solidFill>
          <a:schemeClr val="accent4"/>
        </a:solidFill>
        <a:ln>
          <a:solidFill>
            <a:schemeClr val="accent4"/>
          </a:solidFill>
        </a:ln>
      </dgm:spPr>
      <dgm:t>
        <a:bodyPr/>
        <a:lstStyle/>
        <a:p>
          <a:r>
            <a:rPr lang="sv-SE" sz="1300" dirty="0"/>
            <a:t>Planning</a:t>
          </a:r>
        </a:p>
      </dgm:t>
    </dgm:pt>
    <dgm:pt modelId="{C386A911-0DA9-471F-BF6F-FF97018A039C}" type="parTrans" cxnId="{D187397C-1E2B-4CAF-8D51-FFE40D4D4017}">
      <dgm:prSet/>
      <dgm:spPr/>
      <dgm:t>
        <a:bodyPr/>
        <a:lstStyle/>
        <a:p>
          <a:endParaRPr lang="sv-SE"/>
        </a:p>
      </dgm:t>
    </dgm:pt>
    <dgm:pt modelId="{5B56B3E6-37FD-4FE9-BFA6-A643D0888E73}" type="sibTrans" cxnId="{D187397C-1E2B-4CAF-8D51-FFE40D4D4017}">
      <dgm:prSet/>
      <dgm:spPr>
        <a:solidFill>
          <a:schemeClr val="accent1"/>
        </a:solidFill>
      </dgm:spPr>
      <dgm:t>
        <a:bodyPr/>
        <a:lstStyle/>
        <a:p>
          <a:endParaRPr lang="sv-SE"/>
        </a:p>
      </dgm:t>
    </dgm:pt>
    <dgm:pt modelId="{13133121-6553-4A9A-9F4E-D2449E626F74}">
      <dgm:prSet phldrT="[Text]" custT="1"/>
      <dgm:spPr>
        <a:solidFill>
          <a:schemeClr val="accent5"/>
        </a:solidFill>
        <a:ln>
          <a:solidFill>
            <a:schemeClr val="accent5"/>
          </a:solidFill>
        </a:ln>
      </dgm:spPr>
      <dgm:t>
        <a:bodyPr/>
        <a:lstStyle/>
        <a:p>
          <a:r>
            <a:rPr lang="sv-SE" sz="1300" dirty="0" err="1"/>
            <a:t>Interview</a:t>
          </a:r>
          <a:r>
            <a:rPr lang="sv-SE" sz="1300" dirty="0"/>
            <a:t>/</a:t>
          </a:r>
          <a:br>
            <a:rPr lang="sv-SE" sz="1300" dirty="0"/>
          </a:br>
          <a:r>
            <a:rPr lang="sv-SE" sz="1300" dirty="0"/>
            <a:t>observation</a:t>
          </a:r>
        </a:p>
      </dgm:t>
    </dgm:pt>
    <dgm:pt modelId="{EA0A4B19-2741-4D65-A451-D8F4002F0201}" type="parTrans" cxnId="{6DA773A9-7151-4579-86FF-4BAEA96A483F}">
      <dgm:prSet/>
      <dgm:spPr/>
      <dgm:t>
        <a:bodyPr/>
        <a:lstStyle/>
        <a:p>
          <a:endParaRPr lang="sv-SE"/>
        </a:p>
      </dgm:t>
    </dgm:pt>
    <dgm:pt modelId="{E594800E-0DF3-49F2-8828-959FA817C179}" type="sibTrans" cxnId="{6DA773A9-7151-4579-86FF-4BAEA96A483F}">
      <dgm:prSet/>
      <dgm:spPr>
        <a:solidFill>
          <a:schemeClr val="accent1"/>
        </a:solidFill>
      </dgm:spPr>
      <dgm:t>
        <a:bodyPr/>
        <a:lstStyle/>
        <a:p>
          <a:endParaRPr lang="sv-SE"/>
        </a:p>
      </dgm:t>
    </dgm:pt>
    <dgm:pt modelId="{087DFC32-CA82-4F37-BAF3-8B762A611994}">
      <dgm:prSet phldrT="[Text]" custT="1"/>
      <dgm:spPr>
        <a:solidFill>
          <a:schemeClr val="accent4"/>
        </a:solidFill>
        <a:ln>
          <a:solidFill>
            <a:schemeClr val="accent4"/>
          </a:solidFill>
        </a:ln>
      </dgm:spPr>
      <dgm:t>
        <a:bodyPr/>
        <a:lstStyle/>
        <a:p>
          <a:r>
            <a:rPr lang="sv-SE" sz="1300" dirty="0" err="1"/>
            <a:t>Documen-tation</a:t>
          </a:r>
          <a:endParaRPr lang="sv-SE" sz="1300" dirty="0"/>
        </a:p>
      </dgm:t>
    </dgm:pt>
    <dgm:pt modelId="{F3CB73BD-75DC-4011-940C-CB48D9FF88E3}" type="parTrans" cxnId="{06B06FE7-9CD3-45BC-A610-79BACACE88E3}">
      <dgm:prSet/>
      <dgm:spPr/>
      <dgm:t>
        <a:bodyPr/>
        <a:lstStyle/>
        <a:p>
          <a:endParaRPr lang="sv-SE"/>
        </a:p>
      </dgm:t>
    </dgm:pt>
    <dgm:pt modelId="{C565E9B0-DCBB-4732-A5FA-153AF5088BAF}" type="sibTrans" cxnId="{06B06FE7-9CD3-45BC-A610-79BACACE88E3}">
      <dgm:prSet/>
      <dgm:spPr>
        <a:solidFill>
          <a:schemeClr val="accent1"/>
        </a:solidFill>
      </dgm:spPr>
      <dgm:t>
        <a:bodyPr/>
        <a:lstStyle/>
        <a:p>
          <a:endParaRPr lang="sv-SE"/>
        </a:p>
      </dgm:t>
    </dgm:pt>
    <dgm:pt modelId="{3D02914C-E6D7-4922-B9CD-954804F4306C}">
      <dgm:prSet phldrT="[Text]" custT="1"/>
      <dgm:spPr>
        <a:solidFill>
          <a:schemeClr val="accent4"/>
        </a:solidFill>
        <a:ln>
          <a:solidFill>
            <a:schemeClr val="accent4"/>
          </a:solidFill>
        </a:ln>
      </dgm:spPr>
      <dgm:t>
        <a:bodyPr/>
        <a:lstStyle/>
        <a:p>
          <a:r>
            <a:rPr lang="sv-SE" sz="1300" dirty="0" err="1"/>
            <a:t>Follow</a:t>
          </a:r>
          <a:r>
            <a:rPr lang="sv-SE" sz="1300" dirty="0"/>
            <a:t> </a:t>
          </a:r>
          <a:r>
            <a:rPr lang="sv-SE" sz="1300" dirty="0" err="1"/>
            <a:t>up</a:t>
          </a:r>
          <a:endParaRPr lang="sv-SE" sz="1300" dirty="0"/>
        </a:p>
      </dgm:t>
    </dgm:pt>
    <dgm:pt modelId="{B217F452-B324-4667-A104-4ABD3B95AE59}" type="parTrans" cxnId="{3D6F2CAC-FF88-4986-A2E7-07EB887D44FB}">
      <dgm:prSet/>
      <dgm:spPr/>
      <dgm:t>
        <a:bodyPr/>
        <a:lstStyle/>
        <a:p>
          <a:endParaRPr lang="sv-SE"/>
        </a:p>
      </dgm:t>
    </dgm:pt>
    <dgm:pt modelId="{643C54A1-D4D2-48CB-8136-33C04FE2871A}" type="sibTrans" cxnId="{3D6F2CAC-FF88-4986-A2E7-07EB887D44FB}">
      <dgm:prSet/>
      <dgm:spPr>
        <a:solidFill>
          <a:schemeClr val="accent1"/>
        </a:solidFill>
      </dgm:spPr>
      <dgm:t>
        <a:bodyPr/>
        <a:lstStyle/>
        <a:p>
          <a:endParaRPr lang="sv-SE"/>
        </a:p>
      </dgm:t>
    </dgm:pt>
    <dgm:pt modelId="{F87ABE1E-A16D-43D4-9DF9-8DA812167EA3}">
      <dgm:prSet custT="1"/>
      <dgm:spPr>
        <a:solidFill>
          <a:schemeClr val="accent5"/>
        </a:solidFill>
        <a:ln>
          <a:solidFill>
            <a:schemeClr val="accent5"/>
          </a:solidFill>
        </a:ln>
      </dgm:spPr>
      <dgm:t>
        <a:bodyPr/>
        <a:lstStyle/>
        <a:p>
          <a:r>
            <a:rPr lang="en-US" sz="1300" dirty="0"/>
            <a:t>Assessment of Quality of Life</a:t>
          </a:r>
          <a:endParaRPr lang="sv-SE" sz="1300" dirty="0"/>
        </a:p>
      </dgm:t>
    </dgm:pt>
    <dgm:pt modelId="{902B30A7-C20B-4F10-9C51-6A091150792C}" type="parTrans" cxnId="{F89F0592-C088-402D-B50A-8ADBF79E758B}">
      <dgm:prSet/>
      <dgm:spPr/>
      <dgm:t>
        <a:bodyPr/>
        <a:lstStyle/>
        <a:p>
          <a:endParaRPr lang="sv-SE"/>
        </a:p>
      </dgm:t>
    </dgm:pt>
    <dgm:pt modelId="{593EFF60-3447-46F0-9803-07C940CF179B}" type="sibTrans" cxnId="{F89F0592-C088-402D-B50A-8ADBF79E758B}">
      <dgm:prSet/>
      <dgm:spPr>
        <a:solidFill>
          <a:schemeClr val="accent1"/>
        </a:solidFill>
      </dgm:spPr>
      <dgm:t>
        <a:bodyPr/>
        <a:lstStyle/>
        <a:p>
          <a:endParaRPr lang="sv-SE"/>
        </a:p>
      </dgm:t>
    </dgm:pt>
    <dgm:pt modelId="{710106E7-0D22-4D20-8322-D4C230831333}">
      <dgm:prSet custT="1"/>
      <dgm:spPr>
        <a:solidFill>
          <a:schemeClr val="accent5"/>
        </a:solidFill>
        <a:ln>
          <a:solidFill>
            <a:schemeClr val="accent5"/>
          </a:solidFill>
        </a:ln>
      </dgm:spPr>
      <dgm:t>
        <a:bodyPr/>
        <a:lstStyle/>
        <a:p>
          <a:r>
            <a:rPr lang="sv-SE" sz="1300" dirty="0" err="1"/>
            <a:t>Identify</a:t>
          </a:r>
          <a:r>
            <a:rPr lang="sv-SE" sz="1300" dirty="0"/>
            <a:t> </a:t>
          </a:r>
          <a:r>
            <a:rPr lang="sv-SE" sz="1300" dirty="0" err="1"/>
            <a:t>goals</a:t>
          </a:r>
          <a:r>
            <a:rPr lang="sv-SE" sz="1300" dirty="0"/>
            <a:t> and </a:t>
          </a:r>
          <a:r>
            <a:rPr lang="sv-SE" sz="1300" dirty="0" err="1"/>
            <a:t>measures</a:t>
          </a:r>
          <a:endParaRPr lang="sv-SE" sz="1300" dirty="0"/>
        </a:p>
      </dgm:t>
    </dgm:pt>
    <dgm:pt modelId="{2C00ED8B-BB72-4187-8288-AD55F1346B4E}" type="parTrans" cxnId="{6216881B-4A38-45E3-A2A6-3108CBF683EB}">
      <dgm:prSet/>
      <dgm:spPr/>
      <dgm:t>
        <a:bodyPr/>
        <a:lstStyle/>
        <a:p>
          <a:endParaRPr lang="sv-SE"/>
        </a:p>
      </dgm:t>
    </dgm:pt>
    <dgm:pt modelId="{A53F08DA-9284-4DEF-BF6E-B8A651120E72}" type="sibTrans" cxnId="{6216881B-4A38-45E3-A2A6-3108CBF683EB}">
      <dgm:prSet/>
      <dgm:spPr>
        <a:solidFill>
          <a:schemeClr val="accent1"/>
        </a:solidFill>
      </dgm:spPr>
      <dgm:t>
        <a:bodyPr/>
        <a:lstStyle/>
        <a:p>
          <a:endParaRPr lang="sv-SE"/>
        </a:p>
      </dgm:t>
    </dgm:pt>
    <dgm:pt modelId="{ECD8537B-0557-44F4-88B9-51F07F3F6985}" type="pres">
      <dgm:prSet presAssocID="{D7DEA27C-3C02-4C39-8CB8-E9A851D8B171}" presName="cycle" presStyleCnt="0">
        <dgm:presLayoutVars>
          <dgm:dir/>
          <dgm:resizeHandles val="exact"/>
        </dgm:presLayoutVars>
      </dgm:prSet>
      <dgm:spPr/>
      <dgm:t>
        <a:bodyPr/>
        <a:lstStyle/>
        <a:p>
          <a:endParaRPr lang="en-US"/>
        </a:p>
      </dgm:t>
    </dgm:pt>
    <dgm:pt modelId="{FA0FC0EA-CD0B-43FB-B13D-DDC843056F27}" type="pres">
      <dgm:prSet presAssocID="{FB832CBD-BF93-465A-B731-B807F047CE13}" presName="node" presStyleLbl="node1" presStyleIdx="0" presStyleCnt="6">
        <dgm:presLayoutVars>
          <dgm:bulletEnabled val="1"/>
        </dgm:presLayoutVars>
      </dgm:prSet>
      <dgm:spPr/>
      <dgm:t>
        <a:bodyPr/>
        <a:lstStyle/>
        <a:p>
          <a:endParaRPr lang="en-US"/>
        </a:p>
      </dgm:t>
    </dgm:pt>
    <dgm:pt modelId="{7721EBE9-B982-4A25-BC30-F847E66AC3FF}" type="pres">
      <dgm:prSet presAssocID="{5B56B3E6-37FD-4FE9-BFA6-A643D0888E73}" presName="sibTrans" presStyleLbl="sibTrans2D1" presStyleIdx="0" presStyleCnt="6"/>
      <dgm:spPr/>
      <dgm:t>
        <a:bodyPr/>
        <a:lstStyle/>
        <a:p>
          <a:endParaRPr lang="en-US"/>
        </a:p>
      </dgm:t>
    </dgm:pt>
    <dgm:pt modelId="{CAA37A62-4321-44EC-86AC-046DD02DE5C0}" type="pres">
      <dgm:prSet presAssocID="{5B56B3E6-37FD-4FE9-BFA6-A643D0888E73}" presName="connectorText" presStyleLbl="sibTrans2D1" presStyleIdx="0" presStyleCnt="6"/>
      <dgm:spPr/>
      <dgm:t>
        <a:bodyPr/>
        <a:lstStyle/>
        <a:p>
          <a:endParaRPr lang="en-US"/>
        </a:p>
      </dgm:t>
    </dgm:pt>
    <dgm:pt modelId="{2B7C1532-60F0-4B32-A932-5FE932767258}" type="pres">
      <dgm:prSet presAssocID="{13133121-6553-4A9A-9F4E-D2449E626F74}" presName="node" presStyleLbl="node1" presStyleIdx="1" presStyleCnt="6">
        <dgm:presLayoutVars>
          <dgm:bulletEnabled val="1"/>
        </dgm:presLayoutVars>
      </dgm:prSet>
      <dgm:spPr/>
      <dgm:t>
        <a:bodyPr/>
        <a:lstStyle/>
        <a:p>
          <a:endParaRPr lang="en-US"/>
        </a:p>
      </dgm:t>
    </dgm:pt>
    <dgm:pt modelId="{A4A81A65-3B5E-4F90-B63C-E82640DF9F5B}" type="pres">
      <dgm:prSet presAssocID="{E594800E-0DF3-49F2-8828-959FA817C179}" presName="sibTrans" presStyleLbl="sibTrans2D1" presStyleIdx="1" presStyleCnt="6"/>
      <dgm:spPr/>
      <dgm:t>
        <a:bodyPr/>
        <a:lstStyle/>
        <a:p>
          <a:endParaRPr lang="en-US"/>
        </a:p>
      </dgm:t>
    </dgm:pt>
    <dgm:pt modelId="{6776672E-6D46-41AD-80A8-5BA13C1F930B}" type="pres">
      <dgm:prSet presAssocID="{E594800E-0DF3-49F2-8828-959FA817C179}" presName="connectorText" presStyleLbl="sibTrans2D1" presStyleIdx="1" presStyleCnt="6"/>
      <dgm:spPr/>
      <dgm:t>
        <a:bodyPr/>
        <a:lstStyle/>
        <a:p>
          <a:endParaRPr lang="en-US"/>
        </a:p>
      </dgm:t>
    </dgm:pt>
    <dgm:pt modelId="{2C66BEF8-E09A-4834-8141-46AE4C0BC112}" type="pres">
      <dgm:prSet presAssocID="{F87ABE1E-A16D-43D4-9DF9-8DA812167EA3}" presName="node" presStyleLbl="node1" presStyleIdx="2" presStyleCnt="6">
        <dgm:presLayoutVars>
          <dgm:bulletEnabled val="1"/>
        </dgm:presLayoutVars>
      </dgm:prSet>
      <dgm:spPr/>
      <dgm:t>
        <a:bodyPr/>
        <a:lstStyle/>
        <a:p>
          <a:endParaRPr lang="en-US"/>
        </a:p>
      </dgm:t>
    </dgm:pt>
    <dgm:pt modelId="{DA359823-1FD2-4176-81C4-E4C91A37233A}" type="pres">
      <dgm:prSet presAssocID="{593EFF60-3447-46F0-9803-07C940CF179B}" presName="sibTrans" presStyleLbl="sibTrans2D1" presStyleIdx="2" presStyleCnt="6"/>
      <dgm:spPr/>
      <dgm:t>
        <a:bodyPr/>
        <a:lstStyle/>
        <a:p>
          <a:endParaRPr lang="en-US"/>
        </a:p>
      </dgm:t>
    </dgm:pt>
    <dgm:pt modelId="{6BB6C196-4DEA-43AB-A25B-18C05724AAEC}" type="pres">
      <dgm:prSet presAssocID="{593EFF60-3447-46F0-9803-07C940CF179B}" presName="connectorText" presStyleLbl="sibTrans2D1" presStyleIdx="2" presStyleCnt="6"/>
      <dgm:spPr/>
      <dgm:t>
        <a:bodyPr/>
        <a:lstStyle/>
        <a:p>
          <a:endParaRPr lang="en-US"/>
        </a:p>
      </dgm:t>
    </dgm:pt>
    <dgm:pt modelId="{3A2FA587-50D8-4D63-A115-5C9E6AF38D14}" type="pres">
      <dgm:prSet presAssocID="{710106E7-0D22-4D20-8322-D4C230831333}" presName="node" presStyleLbl="node1" presStyleIdx="3" presStyleCnt="6">
        <dgm:presLayoutVars>
          <dgm:bulletEnabled val="1"/>
        </dgm:presLayoutVars>
      </dgm:prSet>
      <dgm:spPr/>
      <dgm:t>
        <a:bodyPr/>
        <a:lstStyle/>
        <a:p>
          <a:endParaRPr lang="en-US"/>
        </a:p>
      </dgm:t>
    </dgm:pt>
    <dgm:pt modelId="{33D9DB61-A628-4F25-B636-0E39AF2D7384}" type="pres">
      <dgm:prSet presAssocID="{A53F08DA-9284-4DEF-BF6E-B8A651120E72}" presName="sibTrans" presStyleLbl="sibTrans2D1" presStyleIdx="3" presStyleCnt="6"/>
      <dgm:spPr/>
      <dgm:t>
        <a:bodyPr/>
        <a:lstStyle/>
        <a:p>
          <a:endParaRPr lang="en-US"/>
        </a:p>
      </dgm:t>
    </dgm:pt>
    <dgm:pt modelId="{EF0C0C40-B5E8-4CB2-9947-D4AD633993E9}" type="pres">
      <dgm:prSet presAssocID="{A53F08DA-9284-4DEF-BF6E-B8A651120E72}" presName="connectorText" presStyleLbl="sibTrans2D1" presStyleIdx="3" presStyleCnt="6"/>
      <dgm:spPr/>
      <dgm:t>
        <a:bodyPr/>
        <a:lstStyle/>
        <a:p>
          <a:endParaRPr lang="en-US"/>
        </a:p>
      </dgm:t>
    </dgm:pt>
    <dgm:pt modelId="{BD6E4173-1F34-4908-A6C0-A1436EE17A5F}" type="pres">
      <dgm:prSet presAssocID="{087DFC32-CA82-4F37-BAF3-8B762A611994}" presName="node" presStyleLbl="node1" presStyleIdx="4" presStyleCnt="6">
        <dgm:presLayoutVars>
          <dgm:bulletEnabled val="1"/>
        </dgm:presLayoutVars>
      </dgm:prSet>
      <dgm:spPr/>
      <dgm:t>
        <a:bodyPr/>
        <a:lstStyle/>
        <a:p>
          <a:endParaRPr lang="en-US"/>
        </a:p>
      </dgm:t>
    </dgm:pt>
    <dgm:pt modelId="{E4B67685-2C0F-4B35-90D8-A914682C7789}" type="pres">
      <dgm:prSet presAssocID="{C565E9B0-DCBB-4732-A5FA-153AF5088BAF}" presName="sibTrans" presStyleLbl="sibTrans2D1" presStyleIdx="4" presStyleCnt="6"/>
      <dgm:spPr/>
      <dgm:t>
        <a:bodyPr/>
        <a:lstStyle/>
        <a:p>
          <a:endParaRPr lang="en-US"/>
        </a:p>
      </dgm:t>
    </dgm:pt>
    <dgm:pt modelId="{AA2E2D1F-3032-465B-B6D5-A869FE8F1B83}" type="pres">
      <dgm:prSet presAssocID="{C565E9B0-DCBB-4732-A5FA-153AF5088BAF}" presName="connectorText" presStyleLbl="sibTrans2D1" presStyleIdx="4" presStyleCnt="6"/>
      <dgm:spPr/>
      <dgm:t>
        <a:bodyPr/>
        <a:lstStyle/>
        <a:p>
          <a:endParaRPr lang="en-US"/>
        </a:p>
      </dgm:t>
    </dgm:pt>
    <dgm:pt modelId="{517679D5-D1A5-4368-BB18-3A4D0EEDDC10}" type="pres">
      <dgm:prSet presAssocID="{3D02914C-E6D7-4922-B9CD-954804F4306C}" presName="node" presStyleLbl="node1" presStyleIdx="5" presStyleCnt="6">
        <dgm:presLayoutVars>
          <dgm:bulletEnabled val="1"/>
        </dgm:presLayoutVars>
      </dgm:prSet>
      <dgm:spPr/>
      <dgm:t>
        <a:bodyPr/>
        <a:lstStyle/>
        <a:p>
          <a:endParaRPr lang="en-US"/>
        </a:p>
      </dgm:t>
    </dgm:pt>
    <dgm:pt modelId="{8BAB1B80-258D-404A-917D-C123A2336A25}" type="pres">
      <dgm:prSet presAssocID="{643C54A1-D4D2-48CB-8136-33C04FE2871A}" presName="sibTrans" presStyleLbl="sibTrans2D1" presStyleIdx="5" presStyleCnt="6"/>
      <dgm:spPr/>
      <dgm:t>
        <a:bodyPr/>
        <a:lstStyle/>
        <a:p>
          <a:endParaRPr lang="en-US"/>
        </a:p>
      </dgm:t>
    </dgm:pt>
    <dgm:pt modelId="{2BF34775-810A-4783-8B94-4945BCB8B477}" type="pres">
      <dgm:prSet presAssocID="{643C54A1-D4D2-48CB-8136-33C04FE2871A}" presName="connectorText" presStyleLbl="sibTrans2D1" presStyleIdx="5" presStyleCnt="6"/>
      <dgm:spPr/>
      <dgm:t>
        <a:bodyPr/>
        <a:lstStyle/>
        <a:p>
          <a:endParaRPr lang="en-US"/>
        </a:p>
      </dgm:t>
    </dgm:pt>
  </dgm:ptLst>
  <dgm:cxnLst>
    <dgm:cxn modelId="{9D391749-64D9-4EEB-BFD2-35E776408C1F}" type="presOf" srcId="{A53F08DA-9284-4DEF-BF6E-B8A651120E72}" destId="{EF0C0C40-B5E8-4CB2-9947-D4AD633993E9}" srcOrd="1" destOrd="0" presId="urn:microsoft.com/office/officeart/2005/8/layout/cycle2"/>
    <dgm:cxn modelId="{D187397C-1E2B-4CAF-8D51-FFE40D4D4017}" srcId="{D7DEA27C-3C02-4C39-8CB8-E9A851D8B171}" destId="{FB832CBD-BF93-465A-B731-B807F047CE13}" srcOrd="0" destOrd="0" parTransId="{C386A911-0DA9-471F-BF6F-FF97018A039C}" sibTransId="{5B56B3E6-37FD-4FE9-BFA6-A643D0888E73}"/>
    <dgm:cxn modelId="{9A2B9105-331F-47D6-9CBA-AE6EA72779E3}" type="presOf" srcId="{643C54A1-D4D2-48CB-8136-33C04FE2871A}" destId="{8BAB1B80-258D-404A-917D-C123A2336A25}" srcOrd="0" destOrd="0" presId="urn:microsoft.com/office/officeart/2005/8/layout/cycle2"/>
    <dgm:cxn modelId="{3D6F2CAC-FF88-4986-A2E7-07EB887D44FB}" srcId="{D7DEA27C-3C02-4C39-8CB8-E9A851D8B171}" destId="{3D02914C-E6D7-4922-B9CD-954804F4306C}" srcOrd="5" destOrd="0" parTransId="{B217F452-B324-4667-A104-4ABD3B95AE59}" sibTransId="{643C54A1-D4D2-48CB-8136-33C04FE2871A}"/>
    <dgm:cxn modelId="{0D57281A-486A-4277-ABD8-C8DDD1DC90C6}" type="presOf" srcId="{E594800E-0DF3-49F2-8828-959FA817C179}" destId="{A4A81A65-3B5E-4F90-B63C-E82640DF9F5B}" srcOrd="0" destOrd="0" presId="urn:microsoft.com/office/officeart/2005/8/layout/cycle2"/>
    <dgm:cxn modelId="{6216881B-4A38-45E3-A2A6-3108CBF683EB}" srcId="{D7DEA27C-3C02-4C39-8CB8-E9A851D8B171}" destId="{710106E7-0D22-4D20-8322-D4C230831333}" srcOrd="3" destOrd="0" parTransId="{2C00ED8B-BB72-4187-8288-AD55F1346B4E}" sibTransId="{A53F08DA-9284-4DEF-BF6E-B8A651120E72}"/>
    <dgm:cxn modelId="{70A20847-EA84-4394-B931-FA64BED6727D}" type="presOf" srcId="{C565E9B0-DCBB-4732-A5FA-153AF5088BAF}" destId="{AA2E2D1F-3032-465B-B6D5-A869FE8F1B83}" srcOrd="1" destOrd="0" presId="urn:microsoft.com/office/officeart/2005/8/layout/cycle2"/>
    <dgm:cxn modelId="{2D002166-E823-4085-A605-473C0E5FC48E}" type="presOf" srcId="{3D02914C-E6D7-4922-B9CD-954804F4306C}" destId="{517679D5-D1A5-4368-BB18-3A4D0EEDDC10}" srcOrd="0" destOrd="0" presId="urn:microsoft.com/office/officeart/2005/8/layout/cycle2"/>
    <dgm:cxn modelId="{4907AA72-F5D7-4016-B1A6-CFBA3E3B5441}" type="presOf" srcId="{E594800E-0DF3-49F2-8828-959FA817C179}" destId="{6776672E-6D46-41AD-80A8-5BA13C1F930B}" srcOrd="1" destOrd="0" presId="urn:microsoft.com/office/officeart/2005/8/layout/cycle2"/>
    <dgm:cxn modelId="{781DC2C6-D06A-4798-BB93-348839384C9A}" type="presOf" srcId="{593EFF60-3447-46F0-9803-07C940CF179B}" destId="{DA359823-1FD2-4176-81C4-E4C91A37233A}" srcOrd="0" destOrd="0" presId="urn:microsoft.com/office/officeart/2005/8/layout/cycle2"/>
    <dgm:cxn modelId="{CC69547C-69D1-4949-9464-AF04E18AE63B}" type="presOf" srcId="{5B56B3E6-37FD-4FE9-BFA6-A643D0888E73}" destId="{7721EBE9-B982-4A25-BC30-F847E66AC3FF}" srcOrd="0" destOrd="0" presId="urn:microsoft.com/office/officeart/2005/8/layout/cycle2"/>
    <dgm:cxn modelId="{55863E63-AED5-403D-95BA-C8C4A470372A}" type="presOf" srcId="{13133121-6553-4A9A-9F4E-D2449E626F74}" destId="{2B7C1532-60F0-4B32-A932-5FE932767258}" srcOrd="0" destOrd="0" presId="urn:microsoft.com/office/officeart/2005/8/layout/cycle2"/>
    <dgm:cxn modelId="{F8E3E463-AB86-4CB7-BE1D-32680197444B}" type="presOf" srcId="{593EFF60-3447-46F0-9803-07C940CF179B}" destId="{6BB6C196-4DEA-43AB-A25B-18C05724AAEC}" srcOrd="1" destOrd="0" presId="urn:microsoft.com/office/officeart/2005/8/layout/cycle2"/>
    <dgm:cxn modelId="{1E0B08CD-B11C-4EE2-82C4-D92E188529F6}" type="presOf" srcId="{D7DEA27C-3C02-4C39-8CB8-E9A851D8B171}" destId="{ECD8537B-0557-44F4-88B9-51F07F3F6985}" srcOrd="0" destOrd="0" presId="urn:microsoft.com/office/officeart/2005/8/layout/cycle2"/>
    <dgm:cxn modelId="{2FAD33A5-F2F9-4EBC-8DE4-58397002F16C}" type="presOf" srcId="{643C54A1-D4D2-48CB-8136-33C04FE2871A}" destId="{2BF34775-810A-4783-8B94-4945BCB8B477}" srcOrd="1" destOrd="0" presId="urn:microsoft.com/office/officeart/2005/8/layout/cycle2"/>
    <dgm:cxn modelId="{9EF90B08-9B99-4B47-823C-886473468EA9}" type="presOf" srcId="{5B56B3E6-37FD-4FE9-BFA6-A643D0888E73}" destId="{CAA37A62-4321-44EC-86AC-046DD02DE5C0}" srcOrd="1" destOrd="0" presId="urn:microsoft.com/office/officeart/2005/8/layout/cycle2"/>
    <dgm:cxn modelId="{6DA773A9-7151-4579-86FF-4BAEA96A483F}" srcId="{D7DEA27C-3C02-4C39-8CB8-E9A851D8B171}" destId="{13133121-6553-4A9A-9F4E-D2449E626F74}" srcOrd="1" destOrd="0" parTransId="{EA0A4B19-2741-4D65-A451-D8F4002F0201}" sibTransId="{E594800E-0DF3-49F2-8828-959FA817C179}"/>
    <dgm:cxn modelId="{A9F81EF6-7BFC-43E5-A815-743130DA7656}" type="presOf" srcId="{F87ABE1E-A16D-43D4-9DF9-8DA812167EA3}" destId="{2C66BEF8-E09A-4834-8141-46AE4C0BC112}" srcOrd="0" destOrd="0" presId="urn:microsoft.com/office/officeart/2005/8/layout/cycle2"/>
    <dgm:cxn modelId="{F89F0592-C088-402D-B50A-8ADBF79E758B}" srcId="{D7DEA27C-3C02-4C39-8CB8-E9A851D8B171}" destId="{F87ABE1E-A16D-43D4-9DF9-8DA812167EA3}" srcOrd="2" destOrd="0" parTransId="{902B30A7-C20B-4F10-9C51-6A091150792C}" sibTransId="{593EFF60-3447-46F0-9803-07C940CF179B}"/>
    <dgm:cxn modelId="{75C6AE8E-DC87-4EDB-B707-644874D04716}" type="presOf" srcId="{C565E9B0-DCBB-4732-A5FA-153AF5088BAF}" destId="{E4B67685-2C0F-4B35-90D8-A914682C7789}" srcOrd="0" destOrd="0" presId="urn:microsoft.com/office/officeart/2005/8/layout/cycle2"/>
    <dgm:cxn modelId="{06B06FE7-9CD3-45BC-A610-79BACACE88E3}" srcId="{D7DEA27C-3C02-4C39-8CB8-E9A851D8B171}" destId="{087DFC32-CA82-4F37-BAF3-8B762A611994}" srcOrd="4" destOrd="0" parTransId="{F3CB73BD-75DC-4011-940C-CB48D9FF88E3}" sibTransId="{C565E9B0-DCBB-4732-A5FA-153AF5088BAF}"/>
    <dgm:cxn modelId="{FCC0F876-AB3A-41C8-988B-9888EE58C105}" type="presOf" srcId="{087DFC32-CA82-4F37-BAF3-8B762A611994}" destId="{BD6E4173-1F34-4908-A6C0-A1436EE17A5F}" srcOrd="0" destOrd="0" presId="urn:microsoft.com/office/officeart/2005/8/layout/cycle2"/>
    <dgm:cxn modelId="{1B02FFAC-ADD1-4705-AEFF-0998F9D0445F}" type="presOf" srcId="{FB832CBD-BF93-465A-B731-B807F047CE13}" destId="{FA0FC0EA-CD0B-43FB-B13D-DDC843056F27}" srcOrd="0" destOrd="0" presId="urn:microsoft.com/office/officeart/2005/8/layout/cycle2"/>
    <dgm:cxn modelId="{B8B8AE92-A341-4BF2-9B87-147BBBF1FC1D}" type="presOf" srcId="{710106E7-0D22-4D20-8322-D4C230831333}" destId="{3A2FA587-50D8-4D63-A115-5C9E6AF38D14}" srcOrd="0" destOrd="0" presId="urn:microsoft.com/office/officeart/2005/8/layout/cycle2"/>
    <dgm:cxn modelId="{5D73E0F1-7D5B-440A-AAAB-8C97FF2E7CCC}" type="presOf" srcId="{A53F08DA-9284-4DEF-BF6E-B8A651120E72}" destId="{33D9DB61-A628-4F25-B636-0E39AF2D7384}" srcOrd="0" destOrd="0" presId="urn:microsoft.com/office/officeart/2005/8/layout/cycle2"/>
    <dgm:cxn modelId="{04C95892-CDEC-4EEC-938B-AAD73C4D9AA1}" type="presParOf" srcId="{ECD8537B-0557-44F4-88B9-51F07F3F6985}" destId="{FA0FC0EA-CD0B-43FB-B13D-DDC843056F27}" srcOrd="0" destOrd="0" presId="urn:microsoft.com/office/officeart/2005/8/layout/cycle2"/>
    <dgm:cxn modelId="{3E66313D-1F23-413A-8FB4-48B17367BBB2}" type="presParOf" srcId="{ECD8537B-0557-44F4-88B9-51F07F3F6985}" destId="{7721EBE9-B982-4A25-BC30-F847E66AC3FF}" srcOrd="1" destOrd="0" presId="urn:microsoft.com/office/officeart/2005/8/layout/cycle2"/>
    <dgm:cxn modelId="{65899E55-43C8-4459-97FF-A24879652FCD}" type="presParOf" srcId="{7721EBE9-B982-4A25-BC30-F847E66AC3FF}" destId="{CAA37A62-4321-44EC-86AC-046DD02DE5C0}" srcOrd="0" destOrd="0" presId="urn:microsoft.com/office/officeart/2005/8/layout/cycle2"/>
    <dgm:cxn modelId="{15E6FE8A-C1A4-47D0-B544-F343B8F81688}" type="presParOf" srcId="{ECD8537B-0557-44F4-88B9-51F07F3F6985}" destId="{2B7C1532-60F0-4B32-A932-5FE932767258}" srcOrd="2" destOrd="0" presId="urn:microsoft.com/office/officeart/2005/8/layout/cycle2"/>
    <dgm:cxn modelId="{507EA595-0B30-4D1F-878E-8799F2F6D0A0}" type="presParOf" srcId="{ECD8537B-0557-44F4-88B9-51F07F3F6985}" destId="{A4A81A65-3B5E-4F90-B63C-E82640DF9F5B}" srcOrd="3" destOrd="0" presId="urn:microsoft.com/office/officeart/2005/8/layout/cycle2"/>
    <dgm:cxn modelId="{98144DE8-4C11-437C-8A0D-07D4C581BC4C}" type="presParOf" srcId="{A4A81A65-3B5E-4F90-B63C-E82640DF9F5B}" destId="{6776672E-6D46-41AD-80A8-5BA13C1F930B}" srcOrd="0" destOrd="0" presId="urn:microsoft.com/office/officeart/2005/8/layout/cycle2"/>
    <dgm:cxn modelId="{1311A2F5-283F-4A08-AD68-78ECC8066FAB}" type="presParOf" srcId="{ECD8537B-0557-44F4-88B9-51F07F3F6985}" destId="{2C66BEF8-E09A-4834-8141-46AE4C0BC112}" srcOrd="4" destOrd="0" presId="urn:microsoft.com/office/officeart/2005/8/layout/cycle2"/>
    <dgm:cxn modelId="{3F01BE27-438A-4625-B532-47F74349F69F}" type="presParOf" srcId="{ECD8537B-0557-44F4-88B9-51F07F3F6985}" destId="{DA359823-1FD2-4176-81C4-E4C91A37233A}" srcOrd="5" destOrd="0" presId="urn:microsoft.com/office/officeart/2005/8/layout/cycle2"/>
    <dgm:cxn modelId="{5053C0DF-F35B-4D44-9560-A62AAB81A47B}" type="presParOf" srcId="{DA359823-1FD2-4176-81C4-E4C91A37233A}" destId="{6BB6C196-4DEA-43AB-A25B-18C05724AAEC}" srcOrd="0" destOrd="0" presId="urn:microsoft.com/office/officeart/2005/8/layout/cycle2"/>
    <dgm:cxn modelId="{F483A8EB-1E99-4500-859C-6C503ED807D6}" type="presParOf" srcId="{ECD8537B-0557-44F4-88B9-51F07F3F6985}" destId="{3A2FA587-50D8-4D63-A115-5C9E6AF38D14}" srcOrd="6" destOrd="0" presId="urn:microsoft.com/office/officeart/2005/8/layout/cycle2"/>
    <dgm:cxn modelId="{DB7EB700-CCF1-49DE-A365-21AFA9D4774B}" type="presParOf" srcId="{ECD8537B-0557-44F4-88B9-51F07F3F6985}" destId="{33D9DB61-A628-4F25-B636-0E39AF2D7384}" srcOrd="7" destOrd="0" presId="urn:microsoft.com/office/officeart/2005/8/layout/cycle2"/>
    <dgm:cxn modelId="{34D4A739-503B-4E33-A480-D87CA735E545}" type="presParOf" srcId="{33D9DB61-A628-4F25-B636-0E39AF2D7384}" destId="{EF0C0C40-B5E8-4CB2-9947-D4AD633993E9}" srcOrd="0" destOrd="0" presId="urn:microsoft.com/office/officeart/2005/8/layout/cycle2"/>
    <dgm:cxn modelId="{5C4C4A3B-9A44-482D-8038-5B0D4A8A3D2B}" type="presParOf" srcId="{ECD8537B-0557-44F4-88B9-51F07F3F6985}" destId="{BD6E4173-1F34-4908-A6C0-A1436EE17A5F}" srcOrd="8" destOrd="0" presId="urn:microsoft.com/office/officeart/2005/8/layout/cycle2"/>
    <dgm:cxn modelId="{01AAC980-DB35-4CBF-B6FB-80461AA8000F}" type="presParOf" srcId="{ECD8537B-0557-44F4-88B9-51F07F3F6985}" destId="{E4B67685-2C0F-4B35-90D8-A914682C7789}" srcOrd="9" destOrd="0" presId="urn:microsoft.com/office/officeart/2005/8/layout/cycle2"/>
    <dgm:cxn modelId="{2916A936-C5AC-43A0-B226-97287F83C946}" type="presParOf" srcId="{E4B67685-2C0F-4B35-90D8-A914682C7789}" destId="{AA2E2D1F-3032-465B-B6D5-A869FE8F1B83}" srcOrd="0" destOrd="0" presId="urn:microsoft.com/office/officeart/2005/8/layout/cycle2"/>
    <dgm:cxn modelId="{68C60AFA-80F2-4F6A-825B-42581B8DD4A1}" type="presParOf" srcId="{ECD8537B-0557-44F4-88B9-51F07F3F6985}" destId="{517679D5-D1A5-4368-BB18-3A4D0EEDDC10}" srcOrd="10" destOrd="0" presId="urn:microsoft.com/office/officeart/2005/8/layout/cycle2"/>
    <dgm:cxn modelId="{FEED631F-D27B-44DF-8076-08E2B47B7F27}" type="presParOf" srcId="{ECD8537B-0557-44F4-88B9-51F07F3F6985}" destId="{8BAB1B80-258D-404A-917D-C123A2336A25}" srcOrd="11" destOrd="0" presId="urn:microsoft.com/office/officeart/2005/8/layout/cycle2"/>
    <dgm:cxn modelId="{403171CD-0237-4323-BD57-B7827CFB0103}" type="presParOf" srcId="{8BAB1B80-258D-404A-917D-C123A2336A25}" destId="{2BF34775-810A-4783-8B94-4945BCB8B477}"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FC0EA-CD0B-43FB-B13D-DDC843056F27}">
      <dsp:nvSpPr>
        <dsp:cNvPr id="0" name=""/>
        <dsp:cNvSpPr/>
      </dsp:nvSpPr>
      <dsp:spPr>
        <a:xfrm>
          <a:off x="3058136" y="618"/>
          <a:ext cx="1234740" cy="1234740"/>
        </a:xfrm>
        <a:prstGeom prst="ellipse">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v-SE" sz="1300" kern="1200" dirty="0"/>
            <a:t>Planning</a:t>
          </a:r>
        </a:p>
      </dsp:txBody>
      <dsp:txXfrm>
        <a:off x="3238959" y="181441"/>
        <a:ext cx="873094" cy="873094"/>
      </dsp:txXfrm>
    </dsp:sp>
    <dsp:sp modelId="{7721EBE9-B982-4A25-BC30-F847E66AC3FF}">
      <dsp:nvSpPr>
        <dsp:cNvPr id="0" name=""/>
        <dsp:cNvSpPr/>
      </dsp:nvSpPr>
      <dsp:spPr>
        <a:xfrm rot="1800000">
          <a:off x="4306545" y="869078"/>
          <a:ext cx="329511" cy="41672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a:off x="4313167" y="927710"/>
        <a:ext cx="230658" cy="250034"/>
      </dsp:txXfrm>
    </dsp:sp>
    <dsp:sp modelId="{2B7C1532-60F0-4B32-A932-5FE932767258}">
      <dsp:nvSpPr>
        <dsp:cNvPr id="0" name=""/>
        <dsp:cNvSpPr/>
      </dsp:nvSpPr>
      <dsp:spPr>
        <a:xfrm>
          <a:off x="4665877" y="928848"/>
          <a:ext cx="1234740" cy="1234740"/>
        </a:xfrm>
        <a:prstGeom prst="ellipse">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v-SE" sz="1300" kern="1200" dirty="0" err="1"/>
            <a:t>Interview</a:t>
          </a:r>
          <a:r>
            <a:rPr lang="sv-SE" sz="1300" kern="1200" dirty="0"/>
            <a:t>/</a:t>
          </a:r>
          <a:br>
            <a:rPr lang="sv-SE" sz="1300" kern="1200" dirty="0"/>
          </a:br>
          <a:r>
            <a:rPr lang="sv-SE" sz="1300" kern="1200" dirty="0"/>
            <a:t>observation</a:t>
          </a:r>
        </a:p>
      </dsp:txBody>
      <dsp:txXfrm>
        <a:off x="4846700" y="1109671"/>
        <a:ext cx="873094" cy="873094"/>
      </dsp:txXfrm>
    </dsp:sp>
    <dsp:sp modelId="{A4A81A65-3B5E-4F90-B63C-E82640DF9F5B}">
      <dsp:nvSpPr>
        <dsp:cNvPr id="0" name=""/>
        <dsp:cNvSpPr/>
      </dsp:nvSpPr>
      <dsp:spPr>
        <a:xfrm rot="5400000">
          <a:off x="5118492" y="2256760"/>
          <a:ext cx="329511" cy="41672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a:off x="5167919" y="2290679"/>
        <a:ext cx="230658" cy="250034"/>
      </dsp:txXfrm>
    </dsp:sp>
    <dsp:sp modelId="{2C66BEF8-E09A-4834-8141-46AE4C0BC112}">
      <dsp:nvSpPr>
        <dsp:cNvPr id="0" name=""/>
        <dsp:cNvSpPr/>
      </dsp:nvSpPr>
      <dsp:spPr>
        <a:xfrm>
          <a:off x="4665877" y="2785308"/>
          <a:ext cx="1234740" cy="1234740"/>
        </a:xfrm>
        <a:prstGeom prst="ellipse">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Assessment of Quality of Life</a:t>
          </a:r>
          <a:endParaRPr lang="sv-SE" sz="1300" kern="1200" dirty="0"/>
        </a:p>
      </dsp:txBody>
      <dsp:txXfrm>
        <a:off x="4846700" y="2966131"/>
        <a:ext cx="873094" cy="873094"/>
      </dsp:txXfrm>
    </dsp:sp>
    <dsp:sp modelId="{DA359823-1FD2-4176-81C4-E4C91A37233A}">
      <dsp:nvSpPr>
        <dsp:cNvPr id="0" name=""/>
        <dsp:cNvSpPr/>
      </dsp:nvSpPr>
      <dsp:spPr>
        <a:xfrm rot="9000000">
          <a:off x="4322697" y="3653768"/>
          <a:ext cx="329511" cy="41672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rot="10800000">
        <a:off x="4414928" y="3712400"/>
        <a:ext cx="230658" cy="250034"/>
      </dsp:txXfrm>
    </dsp:sp>
    <dsp:sp modelId="{3A2FA587-50D8-4D63-A115-5C9E6AF38D14}">
      <dsp:nvSpPr>
        <dsp:cNvPr id="0" name=""/>
        <dsp:cNvSpPr/>
      </dsp:nvSpPr>
      <dsp:spPr>
        <a:xfrm>
          <a:off x="3058136" y="3713538"/>
          <a:ext cx="1234740" cy="1234740"/>
        </a:xfrm>
        <a:prstGeom prst="ellipse">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v-SE" sz="1300" kern="1200" dirty="0" err="1"/>
            <a:t>Identify</a:t>
          </a:r>
          <a:r>
            <a:rPr lang="sv-SE" sz="1300" kern="1200" dirty="0"/>
            <a:t> </a:t>
          </a:r>
          <a:r>
            <a:rPr lang="sv-SE" sz="1300" kern="1200" dirty="0" err="1"/>
            <a:t>goals</a:t>
          </a:r>
          <a:r>
            <a:rPr lang="sv-SE" sz="1300" kern="1200" dirty="0"/>
            <a:t> and </a:t>
          </a:r>
          <a:r>
            <a:rPr lang="sv-SE" sz="1300" kern="1200" dirty="0" err="1"/>
            <a:t>measures</a:t>
          </a:r>
          <a:endParaRPr lang="sv-SE" sz="1300" kern="1200" dirty="0"/>
        </a:p>
      </dsp:txBody>
      <dsp:txXfrm>
        <a:off x="3238959" y="3894361"/>
        <a:ext cx="873094" cy="873094"/>
      </dsp:txXfrm>
    </dsp:sp>
    <dsp:sp modelId="{33D9DB61-A628-4F25-B636-0E39AF2D7384}">
      <dsp:nvSpPr>
        <dsp:cNvPr id="0" name=""/>
        <dsp:cNvSpPr/>
      </dsp:nvSpPr>
      <dsp:spPr>
        <a:xfrm rot="12600000">
          <a:off x="2714956" y="3663093"/>
          <a:ext cx="329511" cy="41672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rot="10800000">
        <a:off x="2807187" y="3771151"/>
        <a:ext cx="230658" cy="250034"/>
      </dsp:txXfrm>
    </dsp:sp>
    <dsp:sp modelId="{BD6E4173-1F34-4908-A6C0-A1436EE17A5F}">
      <dsp:nvSpPr>
        <dsp:cNvPr id="0" name=""/>
        <dsp:cNvSpPr/>
      </dsp:nvSpPr>
      <dsp:spPr>
        <a:xfrm>
          <a:off x="1450394" y="2785308"/>
          <a:ext cx="1234740" cy="1234740"/>
        </a:xfrm>
        <a:prstGeom prst="ellipse">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v-SE" sz="1300" kern="1200" dirty="0" err="1"/>
            <a:t>Documen-tation</a:t>
          </a:r>
          <a:endParaRPr lang="sv-SE" sz="1300" kern="1200" dirty="0"/>
        </a:p>
      </dsp:txBody>
      <dsp:txXfrm>
        <a:off x="1631217" y="2966131"/>
        <a:ext cx="873094" cy="873094"/>
      </dsp:txXfrm>
    </dsp:sp>
    <dsp:sp modelId="{E4B67685-2C0F-4B35-90D8-A914682C7789}">
      <dsp:nvSpPr>
        <dsp:cNvPr id="0" name=""/>
        <dsp:cNvSpPr/>
      </dsp:nvSpPr>
      <dsp:spPr>
        <a:xfrm rot="16200000">
          <a:off x="1903009" y="2275411"/>
          <a:ext cx="329511" cy="41672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a:off x="1952436" y="2408183"/>
        <a:ext cx="230658" cy="250034"/>
      </dsp:txXfrm>
    </dsp:sp>
    <dsp:sp modelId="{517679D5-D1A5-4368-BB18-3A4D0EEDDC10}">
      <dsp:nvSpPr>
        <dsp:cNvPr id="0" name=""/>
        <dsp:cNvSpPr/>
      </dsp:nvSpPr>
      <dsp:spPr>
        <a:xfrm>
          <a:off x="1450394" y="928848"/>
          <a:ext cx="1234740" cy="1234740"/>
        </a:xfrm>
        <a:prstGeom prst="ellipse">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v-SE" sz="1300" kern="1200" dirty="0" err="1"/>
            <a:t>Follow</a:t>
          </a:r>
          <a:r>
            <a:rPr lang="sv-SE" sz="1300" kern="1200" dirty="0"/>
            <a:t> </a:t>
          </a:r>
          <a:r>
            <a:rPr lang="sv-SE" sz="1300" kern="1200" dirty="0" err="1"/>
            <a:t>up</a:t>
          </a:r>
          <a:endParaRPr lang="sv-SE" sz="1300" kern="1200" dirty="0"/>
        </a:p>
      </dsp:txBody>
      <dsp:txXfrm>
        <a:off x="1631217" y="1109671"/>
        <a:ext cx="873094" cy="873094"/>
      </dsp:txXfrm>
    </dsp:sp>
    <dsp:sp modelId="{8BAB1B80-258D-404A-917D-C123A2336A25}">
      <dsp:nvSpPr>
        <dsp:cNvPr id="0" name=""/>
        <dsp:cNvSpPr/>
      </dsp:nvSpPr>
      <dsp:spPr>
        <a:xfrm rot="19800000">
          <a:off x="2698803" y="878403"/>
          <a:ext cx="329511" cy="41672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a:off x="2705425" y="986461"/>
        <a:ext cx="230658" cy="25003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5481247-FE9C-445A-B9B5-D8B7792D06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0585FF7-15EE-4721-9878-A410B59954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C1DECE-4117-486E-A20A-98EEECEEB217}" type="datetimeFigureOut">
              <a:rPr lang="sv-SE" smtClean="0"/>
              <a:t>2023-03-07</a:t>
            </a:fld>
            <a:endParaRPr lang="sv-SE"/>
          </a:p>
        </p:txBody>
      </p:sp>
      <p:sp>
        <p:nvSpPr>
          <p:cNvPr id="4" name="Platshållare för sidfot 3">
            <a:extLst>
              <a:ext uri="{FF2B5EF4-FFF2-40B4-BE49-F238E27FC236}">
                <a16:creationId xmlns:a16="http://schemas.microsoft.com/office/drawing/2014/main" id="{C826BA28-F479-4629-852A-6EDDF09BE0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C3B015B-6841-4F9E-90A9-89FD72BB2D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A88E65-9D67-4828-BE08-8093C6CD3CF6}" type="slidenum">
              <a:rPr lang="sv-SE" smtClean="0"/>
              <a:t>‹#›</a:t>
            </a:fld>
            <a:endParaRPr lang="sv-SE"/>
          </a:p>
        </p:txBody>
      </p:sp>
    </p:spTree>
    <p:extLst>
      <p:ext uri="{BB962C8B-B14F-4D97-AF65-F5344CB8AC3E}">
        <p14:creationId xmlns:p14="http://schemas.microsoft.com/office/powerpoint/2010/main" val="1912569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7DA45-2D27-4988-8FAB-90FC9BBA06D5}" type="datetimeFigureOut">
              <a:rPr lang="sv-SE" smtClean="0"/>
              <a:t>2023-03-07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73075-F45F-49C2-9BA0-CDDC8DD60DAB}" type="slidenum">
              <a:rPr lang="sv-SE" smtClean="0"/>
              <a:t>‹#›</a:t>
            </a:fld>
            <a:endParaRPr lang="sv-SE"/>
          </a:p>
        </p:txBody>
      </p:sp>
    </p:spTree>
    <p:extLst>
      <p:ext uri="{BB962C8B-B14F-4D97-AF65-F5344CB8AC3E}">
        <p14:creationId xmlns:p14="http://schemas.microsoft.com/office/powerpoint/2010/main" val="1066015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Presentation </a:t>
            </a:r>
          </a:p>
          <a:p>
            <a:r>
              <a:rPr lang="sv-SE" dirty="0"/>
              <a:t>Michaela Nilsson – </a:t>
            </a:r>
            <a:r>
              <a:rPr lang="sv-SE" dirty="0" err="1"/>
              <a:t>project</a:t>
            </a:r>
            <a:r>
              <a:rPr lang="sv-SE" dirty="0"/>
              <a:t> </a:t>
            </a:r>
            <a:r>
              <a:rPr lang="sv-SE" dirty="0" err="1"/>
              <a:t>leader</a:t>
            </a:r>
            <a:r>
              <a:rPr lang="sv-SE" dirty="0"/>
              <a:t> at the </a:t>
            </a:r>
            <a:r>
              <a:rPr lang="sv-SE" dirty="0" err="1"/>
              <a:t>Quality</a:t>
            </a:r>
            <a:r>
              <a:rPr lang="sv-SE" dirty="0"/>
              <a:t> </a:t>
            </a:r>
            <a:r>
              <a:rPr lang="sv-SE" dirty="0" err="1"/>
              <a:t>department</a:t>
            </a:r>
            <a:r>
              <a:rPr lang="sv-SE" dirty="0"/>
              <a:t> at Attendo</a:t>
            </a:r>
          </a:p>
          <a:p>
            <a:r>
              <a:rPr lang="sv-SE" dirty="0"/>
              <a:t>Anna Grahm – operations </a:t>
            </a:r>
            <a:r>
              <a:rPr lang="sv-SE" dirty="0" err="1"/>
              <a:t>developer</a:t>
            </a:r>
            <a:r>
              <a:rPr lang="sv-SE" dirty="0"/>
              <a:t> at Attendo – </a:t>
            </a:r>
            <a:r>
              <a:rPr lang="sv-SE" dirty="0" err="1"/>
              <a:t>previously</a:t>
            </a:r>
            <a:r>
              <a:rPr lang="sv-SE" dirty="0"/>
              <a:t> </a:t>
            </a:r>
            <a:r>
              <a:rPr lang="sv-SE" dirty="0" err="1"/>
              <a:t>project</a:t>
            </a:r>
            <a:r>
              <a:rPr lang="sv-SE" dirty="0"/>
              <a:t> </a:t>
            </a:r>
            <a:r>
              <a:rPr lang="sv-SE" dirty="0" err="1"/>
              <a:t>leader</a:t>
            </a:r>
            <a:r>
              <a:rPr lang="sv-SE" dirty="0"/>
              <a:t> for </a:t>
            </a:r>
            <a:r>
              <a:rPr lang="sv-SE" dirty="0" err="1"/>
              <a:t>our</a:t>
            </a:r>
            <a:r>
              <a:rPr lang="sv-SE" dirty="0"/>
              <a:t> ASCOT </a:t>
            </a:r>
            <a:r>
              <a:rPr lang="sv-SE" dirty="0" err="1"/>
              <a:t>project</a:t>
            </a:r>
            <a:r>
              <a:rPr lang="sv-SE" dirty="0"/>
              <a:t> and Anna </a:t>
            </a:r>
            <a:r>
              <a:rPr lang="sv-SE" dirty="0" err="1"/>
              <a:t>will</a:t>
            </a:r>
            <a:r>
              <a:rPr lang="sv-SE" dirty="0"/>
              <a:t> talk </a:t>
            </a:r>
            <a:r>
              <a:rPr lang="sv-SE" dirty="0" err="1"/>
              <a:t>about</a:t>
            </a:r>
            <a:r>
              <a:rPr lang="sv-SE" dirty="0"/>
              <a:t> the </a:t>
            </a:r>
            <a:r>
              <a:rPr lang="sv-SE" dirty="0" err="1"/>
              <a:t>background</a:t>
            </a:r>
            <a:r>
              <a:rPr lang="sv-SE" dirty="0"/>
              <a:t> and </a:t>
            </a:r>
            <a:r>
              <a:rPr lang="sv-SE" dirty="0" err="1"/>
              <a:t>how</a:t>
            </a:r>
            <a:r>
              <a:rPr lang="sv-SE" dirty="0"/>
              <a:t> </a:t>
            </a:r>
            <a:r>
              <a:rPr lang="sv-SE" dirty="0" err="1"/>
              <a:t>we</a:t>
            </a:r>
            <a:r>
              <a:rPr lang="sv-SE" dirty="0"/>
              <a:t> </a:t>
            </a:r>
            <a:r>
              <a:rPr lang="sv-SE" dirty="0" err="1"/>
              <a:t>identified</a:t>
            </a:r>
            <a:r>
              <a:rPr lang="sv-SE" dirty="0"/>
              <a:t> ASCOT as </a:t>
            </a:r>
            <a:r>
              <a:rPr lang="sv-SE" dirty="0" err="1"/>
              <a:t>method</a:t>
            </a:r>
            <a:r>
              <a:rPr lang="sv-SE" dirty="0"/>
              <a:t> </a:t>
            </a:r>
            <a:r>
              <a:rPr lang="sv-SE" dirty="0" err="1"/>
              <a:t>that</a:t>
            </a:r>
            <a:r>
              <a:rPr lang="sv-SE" dirty="0"/>
              <a:t> </a:t>
            </a:r>
            <a:r>
              <a:rPr lang="sv-SE" dirty="0" err="1"/>
              <a:t>would</a:t>
            </a:r>
            <a:r>
              <a:rPr lang="sv-SE" dirty="0"/>
              <a:t> </a:t>
            </a:r>
            <a:r>
              <a:rPr lang="sv-SE" dirty="0" err="1"/>
              <a:t>add</a:t>
            </a:r>
            <a:r>
              <a:rPr lang="sv-SE" dirty="0"/>
              <a:t> </a:t>
            </a:r>
            <a:r>
              <a:rPr lang="sv-SE" dirty="0" err="1"/>
              <a:t>value</a:t>
            </a:r>
            <a:r>
              <a:rPr lang="sv-SE" dirty="0"/>
              <a:t> to </a:t>
            </a:r>
            <a:r>
              <a:rPr lang="sv-SE" dirty="0" err="1"/>
              <a:t>our</a:t>
            </a:r>
            <a:r>
              <a:rPr lang="sv-SE" dirty="0"/>
              <a:t> </a:t>
            </a:r>
            <a:r>
              <a:rPr lang="sv-SE" dirty="0" err="1"/>
              <a:t>nursing</a:t>
            </a:r>
            <a:r>
              <a:rPr lang="sv-SE" dirty="0"/>
              <a:t> </a:t>
            </a:r>
            <a:r>
              <a:rPr lang="sv-SE" dirty="0" err="1"/>
              <a:t>homes</a:t>
            </a:r>
            <a:r>
              <a:rPr lang="sv-SE" dirty="0"/>
              <a:t> </a:t>
            </a:r>
            <a:r>
              <a:rPr lang="sv-SE" dirty="0" err="1"/>
              <a:t>care</a:t>
            </a:r>
            <a:r>
              <a:rPr lang="sv-SE" dirty="0"/>
              <a:t>.</a:t>
            </a:r>
          </a:p>
          <a:p>
            <a:r>
              <a:rPr lang="sv-SE" dirty="0" err="1"/>
              <a:t>With</a:t>
            </a:r>
            <a:r>
              <a:rPr lang="sv-SE" dirty="0"/>
              <a:t> </a:t>
            </a:r>
            <a:r>
              <a:rPr lang="sv-SE" dirty="0" err="1"/>
              <a:t>us</a:t>
            </a:r>
            <a:r>
              <a:rPr lang="sv-SE" dirty="0"/>
              <a:t> is </a:t>
            </a:r>
            <a:r>
              <a:rPr lang="sv-SE" dirty="0" err="1"/>
              <a:t>also</a:t>
            </a:r>
            <a:r>
              <a:rPr lang="sv-SE" dirty="0"/>
              <a:t> Lena Rosberg – </a:t>
            </a:r>
            <a:r>
              <a:rPr lang="sv-SE" dirty="0" err="1"/>
              <a:t>Quality</a:t>
            </a:r>
            <a:r>
              <a:rPr lang="sv-SE" dirty="0"/>
              <a:t> </a:t>
            </a:r>
            <a:r>
              <a:rPr lang="sv-SE" dirty="0" err="1"/>
              <a:t>developer</a:t>
            </a:r>
            <a:r>
              <a:rPr lang="sv-SE" dirty="0"/>
              <a:t> and </a:t>
            </a:r>
            <a:r>
              <a:rPr lang="sv-SE" dirty="0" err="1"/>
              <a:t>health</a:t>
            </a:r>
            <a:r>
              <a:rPr lang="sv-SE" dirty="0"/>
              <a:t> </a:t>
            </a:r>
            <a:r>
              <a:rPr lang="sv-SE" dirty="0" err="1"/>
              <a:t>care</a:t>
            </a:r>
            <a:r>
              <a:rPr lang="sv-SE" dirty="0"/>
              <a:t> specialist at Attendo</a:t>
            </a:r>
          </a:p>
        </p:txBody>
      </p:sp>
      <p:sp>
        <p:nvSpPr>
          <p:cNvPr id="4" name="Slide Number Placeholder 3"/>
          <p:cNvSpPr>
            <a:spLocks noGrp="1"/>
          </p:cNvSpPr>
          <p:nvPr>
            <p:ph type="sldNum" sz="quarter" idx="5"/>
          </p:nvPr>
        </p:nvSpPr>
        <p:spPr/>
        <p:txBody>
          <a:bodyPr/>
          <a:lstStyle/>
          <a:p>
            <a:fld id="{EB973075-F45F-49C2-9BA0-CDDC8DD60DAB}" type="slidenum">
              <a:rPr lang="sv-SE" smtClean="0"/>
              <a:t>1</a:t>
            </a:fld>
            <a:endParaRPr lang="sv-SE" dirty="0"/>
          </a:p>
        </p:txBody>
      </p:sp>
    </p:spTree>
    <p:extLst>
      <p:ext uri="{BB962C8B-B14F-4D97-AF65-F5344CB8AC3E}">
        <p14:creationId xmlns:p14="http://schemas.microsoft.com/office/powerpoint/2010/main" val="183231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73075-F45F-49C2-9BA0-CDDC8DD60DA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90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continue our roll out in NH and we will as we have done in previous phases – evaluate the outcomes and collect feedback regarding the new organization with regional responsibility and train-the-trainer-approach</a:t>
            </a:r>
          </a:p>
          <a:p>
            <a:endParaRPr lang="en-US" dirty="0"/>
          </a:p>
          <a:p>
            <a:r>
              <a:rPr lang="en-US" dirty="0"/>
              <a:t>As </a:t>
            </a:r>
            <a:r>
              <a:rPr lang="en-US" dirty="0" err="1"/>
              <a:t>mentiond</a:t>
            </a:r>
            <a:r>
              <a:rPr lang="en-US" dirty="0"/>
              <a:t> earlier we have focused on training and learning the method and doing QoL-conversations in our NH. So right now we are working on an </a:t>
            </a:r>
            <a:r>
              <a:rPr lang="en-US" dirty="0" err="1"/>
              <a:t>indivudual</a:t>
            </a:r>
            <a:r>
              <a:rPr lang="en-US" dirty="0"/>
              <a:t> level – we have not yet started analyzing the outcomes – not on unit level. Next step – visualize data for managers and work with quality </a:t>
            </a:r>
            <a:r>
              <a:rPr lang="en-US" dirty="0" err="1"/>
              <a:t>improvments</a:t>
            </a:r>
            <a:r>
              <a:rPr lang="en-US" dirty="0"/>
              <a:t> at unit level. Very exciting times!</a:t>
            </a:r>
          </a:p>
          <a:p>
            <a:endParaRPr lang="en-US" dirty="0"/>
          </a:p>
          <a:p>
            <a:r>
              <a:rPr lang="en-US" dirty="0"/>
              <a:t>We will also look into possible adjustments for implementing ASCOT in other segments and we will start by planning pilots in disabled care and home care – to get the opportunity to improve the QoL for more of our customers!</a:t>
            </a:r>
          </a:p>
          <a:p>
            <a:endParaRPr lang="en-US" dirty="0"/>
          </a:p>
          <a:p>
            <a:r>
              <a:rPr lang="en-US" dirty="0"/>
              <a:t>Social Care-Related Quality of Life (</a:t>
            </a:r>
            <a:r>
              <a:rPr lang="en-US" dirty="0" err="1"/>
              <a:t>SCRQoL</a:t>
            </a:r>
            <a:r>
              <a:rPr lang="en-US" dirty="0"/>
              <a:t>).</a:t>
            </a:r>
          </a:p>
          <a:p>
            <a:r>
              <a:rPr lang="en-US" dirty="0"/>
              <a:t>Those aspects of QoL most affected by social care services and support.</a:t>
            </a:r>
          </a:p>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73075-F45F-49C2-9BA0-CDDC8DD60DA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23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73075-F45F-49C2-9BA0-CDDC8DD60DA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211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B973075-F45F-49C2-9BA0-CDDC8DD60DAB}" type="slidenum">
              <a:rPr lang="sv-SE" smtClean="0"/>
              <a:t>14</a:t>
            </a:fld>
            <a:endParaRPr lang="sv-SE" dirty="0"/>
          </a:p>
        </p:txBody>
      </p:sp>
    </p:spTree>
    <p:extLst>
      <p:ext uri="{BB962C8B-B14F-4D97-AF65-F5344CB8AC3E}">
        <p14:creationId xmlns:p14="http://schemas.microsoft.com/office/powerpoint/2010/main" val="298805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will share our experiences in implementing Quality of Life-conversations in a number of our nursing homes in Sweden. We will share our learnings, insights and challenges so far from planning, training, implementing and continuously supporting the managers and care workers trained in ASCOT.</a:t>
            </a:r>
            <a:endParaRPr lang="sv-SE" sz="1200" kern="1200" dirty="0">
              <a:solidFill>
                <a:schemeClr val="tx1"/>
              </a:solidFill>
              <a:effectLst/>
              <a:latin typeface="+mn-lt"/>
              <a:ea typeface="+mn-ea"/>
              <a:cs typeface="+mn-cs"/>
            </a:endParaRPr>
          </a:p>
          <a:p>
            <a:endParaRPr lang="sv-SE" dirty="0"/>
          </a:p>
          <a:p>
            <a:r>
              <a:rPr lang="en-US" sz="1200" b="1" kern="1200" dirty="0">
                <a:solidFill>
                  <a:schemeClr val="tx1"/>
                </a:solidFill>
                <a:latin typeface="+mn-lt"/>
                <a:ea typeface="+mn-ea"/>
                <a:cs typeface="+mn-cs"/>
              </a:rPr>
              <a:t>When it comes to ASCOT the Aim for Attendo </a:t>
            </a:r>
            <a:r>
              <a:rPr lang="en-US" sz="1200" kern="1200" dirty="0">
                <a:solidFill>
                  <a:schemeClr val="tx1"/>
                </a:solidFill>
                <a:latin typeface="+mn-lt"/>
                <a:ea typeface="+mn-ea"/>
                <a:cs typeface="+mn-cs"/>
              </a:rPr>
              <a:t>is to improve quality of life for our customers and customer satisfaction with Attendo as a care provider</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73075-F45F-49C2-9BA0-CDDC8DD60DA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02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Attendo is the largest private care provider in the Nordic countries, with more than 700 operational units and about 27,000 employees in Sweden, Finland and Denmark. In Sweden Attendo is one of the largest private care providers regarding nursing homes with around 110 nursing homes all over Sweden. Attendo offers care for older people, care for people with disabilities and care for individuals and families. </a:t>
            </a:r>
            <a:r>
              <a:rPr lang="en-US" sz="1200" kern="1200" dirty="0" err="1">
                <a:solidFill>
                  <a:schemeClr val="tx1"/>
                </a:solidFill>
                <a:effectLst/>
                <a:latin typeface="+mn-lt"/>
                <a:ea typeface="+mn-ea"/>
                <a:cs typeface="+mn-cs"/>
              </a:rPr>
              <a:t>Attendo’s</a:t>
            </a:r>
            <a:r>
              <a:rPr lang="en-US" sz="1200" kern="1200" dirty="0">
                <a:solidFill>
                  <a:schemeClr val="tx1"/>
                </a:solidFill>
                <a:effectLst/>
                <a:latin typeface="+mn-lt"/>
                <a:ea typeface="+mn-ea"/>
                <a:cs typeface="+mn-cs"/>
              </a:rPr>
              <a:t> mission is to empower the individual, which means seeing, supporting and empowering every person. The aim is to ensure that everyone can lead independent and meaningful lives. Every aspect of our work is based on our values – care, commitment and competence.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Sweden there is a difference between health care and care, where Attendo is a care provider. Our customers health is the </a:t>
            </a:r>
            <a:r>
              <a:rPr lang="en-US" sz="1200" kern="1200" dirty="0" err="1">
                <a:solidFill>
                  <a:schemeClr val="tx1"/>
                </a:solidFill>
                <a:effectLst/>
                <a:latin typeface="+mn-lt"/>
                <a:ea typeface="+mn-ea"/>
                <a:cs typeface="+mn-cs"/>
              </a:rPr>
              <a:t>primarly</a:t>
            </a:r>
            <a:r>
              <a:rPr lang="en-US" sz="1200" kern="1200" dirty="0">
                <a:solidFill>
                  <a:schemeClr val="tx1"/>
                </a:solidFill>
                <a:effectLst/>
                <a:latin typeface="+mn-lt"/>
                <a:ea typeface="+mn-ea"/>
                <a:cs typeface="+mn-cs"/>
              </a:rPr>
              <a:t> responsibility of the health care. Attendo is a care giver. Regarding health care we have employees that are nurses but not doctors. AS a care giver we have the ability to provide a care that ensures our customers quality of life.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73075-F45F-49C2-9BA0-CDDC8DD60DA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43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In 2020 we initiated a project with the purpose of finding new ways to define and work with quality in care, and specifically nursing homes. In Sweden there are no common definition of “what is quality” in a nursing home setting and our experience was that quality was more about having the right processes documented in a folder or in a quality-system, than what the actual effect our processes and ways of working have on our customers well-being and QoL.</a:t>
            </a:r>
          </a:p>
          <a:p>
            <a:pPr marL="171450" indent="-171450">
              <a:buFont typeface="Arial" panose="020B0604020202020204" pitchFamily="34" charset="0"/>
              <a:buChar char="•"/>
            </a:pPr>
            <a:r>
              <a:rPr lang="en-US" dirty="0">
                <a:cs typeface="Calibri"/>
              </a:rPr>
              <a:t>Our ambition was to define a more holistic approach to quality that also included the customer perspective in a more prominent way and to be able to capture that perspective in a measurable and research-based way.  “Care” per definition is rather difficult to measure, but after going through tons of research and interviewing different experts, doctors, policy-makers – we realized that it is possible and there are methods, it’s just not that common within the care sector – yet! Health care industry is further ahead, but care industry is on the way!</a:t>
            </a:r>
          </a:p>
          <a:p>
            <a:pPr marL="171450" indent="-171450">
              <a:buFont typeface="Arial" panose="020B0604020202020204" pitchFamily="34" charset="0"/>
              <a:buChar char="•"/>
            </a:pPr>
            <a:r>
              <a:rPr lang="en-US" dirty="0">
                <a:cs typeface="Calibri"/>
                <a:sym typeface="Wingdings" panose="05000000000000000000" pitchFamily="2" charset="2"/>
              </a:rPr>
              <a:t> So, it was during our “external analysis”, i.e. screening of research, interviews, research om competitors in Sweden in Europe </a:t>
            </a:r>
            <a:r>
              <a:rPr lang="en-US" dirty="0" err="1">
                <a:cs typeface="Calibri"/>
                <a:sym typeface="Wingdings" panose="05000000000000000000" pitchFamily="2" charset="2"/>
              </a:rPr>
              <a:t>etc</a:t>
            </a:r>
            <a:r>
              <a:rPr lang="en-US" dirty="0">
                <a:cs typeface="Calibri"/>
                <a:sym typeface="Wingdings" panose="05000000000000000000" pitchFamily="2" charset="2"/>
              </a:rPr>
              <a:t> that we found out about ASCOT. As soon as we read about it we got very interested since it in many ways matched what we were looking for..[see the bullets] and then I read more about it, talked to a Danish professor in </a:t>
            </a:r>
            <a:r>
              <a:rPr lang="en-US" dirty="0" err="1">
                <a:cs typeface="Calibri"/>
                <a:sym typeface="Wingdings" panose="05000000000000000000" pitchFamily="2" charset="2"/>
              </a:rPr>
              <a:t>Sthlm</a:t>
            </a:r>
            <a:r>
              <a:rPr lang="en-US" dirty="0">
                <a:cs typeface="Calibri"/>
                <a:sym typeface="Wingdings" panose="05000000000000000000" pitchFamily="2" charset="2"/>
              </a:rPr>
              <a:t> who tried it and was very positive and she recommended me to talk directly with Ann-Marie and that was that   </a:t>
            </a:r>
            <a:r>
              <a:rPr lang="en-US" dirty="0">
                <a:cs typeface="Calibri"/>
              </a:rPr>
              <a:t>    </a:t>
            </a:r>
          </a:p>
        </p:txBody>
      </p:sp>
      <p:sp>
        <p:nvSpPr>
          <p:cNvPr id="4" name="Slide Number Placeholder 3"/>
          <p:cNvSpPr>
            <a:spLocks noGrp="1"/>
          </p:cNvSpPr>
          <p:nvPr>
            <p:ph type="sldNum" sz="quarter" idx="5"/>
          </p:nvPr>
        </p:nvSpPr>
        <p:spPr/>
        <p:txBody>
          <a:bodyPr/>
          <a:lstStyle/>
          <a:p>
            <a:fld id="{EB973075-F45F-49C2-9BA0-CDDC8DD60DAB}" type="slidenum">
              <a:rPr lang="sv-SE" smtClean="0"/>
              <a:t>4</a:t>
            </a:fld>
            <a:endParaRPr lang="sv-SE"/>
          </a:p>
        </p:txBody>
      </p:sp>
    </p:spTree>
    <p:extLst>
      <p:ext uri="{BB962C8B-B14F-4D97-AF65-F5344CB8AC3E}">
        <p14:creationId xmlns:p14="http://schemas.microsoft.com/office/powerpoint/2010/main" val="344572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sv-SE" sz="1200" kern="1200" dirty="0" err="1">
                <a:solidFill>
                  <a:schemeClr val="tx1"/>
                </a:solidFill>
                <a:effectLst/>
                <a:latin typeface="+mn-lt"/>
                <a:ea typeface="+mn-ea"/>
                <a:cs typeface="+mn-cs"/>
              </a:rPr>
              <a:t>We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have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implemted</a:t>
            </a:r>
            <a:r>
              <a:rPr lang="sv-SE" sz="1200" kern="1200" dirty="0">
                <a:solidFill>
                  <a:schemeClr val="tx1"/>
                </a:solidFill>
                <a:effectLst/>
                <a:latin typeface="+mn-lt"/>
                <a:ea typeface="+mn-ea"/>
                <a:cs typeface="+mn-cs"/>
              </a:rPr>
              <a:t> ASCOT in different </a:t>
            </a:r>
            <a:r>
              <a:rPr lang="sv-SE" sz="1200" kern="1200" dirty="0" err="1">
                <a:solidFill>
                  <a:schemeClr val="tx1"/>
                </a:solidFill>
                <a:effectLst/>
                <a:latin typeface="+mn-lt"/>
                <a:ea typeface="+mn-ea"/>
                <a:cs typeface="+mn-cs"/>
              </a:rPr>
              <a:t>phases</a:t>
            </a:r>
            <a:r>
              <a:rPr lang="sv-SE" sz="1200" kern="1200" dirty="0">
                <a:solidFill>
                  <a:schemeClr val="tx1"/>
                </a:solidFill>
                <a:effectLst/>
                <a:latin typeface="+mn-lt"/>
                <a:ea typeface="+mn-ea"/>
                <a:cs typeface="+mn-cs"/>
              </a:rPr>
              <a:t> – </a:t>
            </a:r>
          </a:p>
          <a:p>
            <a:pPr lvl="0"/>
            <a:r>
              <a:rPr lang="sv-SE" sz="1200" kern="1200" dirty="0" err="1">
                <a:solidFill>
                  <a:schemeClr val="tx1"/>
                </a:solidFill>
                <a:effectLst/>
                <a:latin typeface="+mn-lt"/>
                <a:ea typeface="+mn-ea"/>
                <a:cs typeface="+mn-cs"/>
              </a:rPr>
              <a:t>Phase</a:t>
            </a:r>
            <a:r>
              <a:rPr lang="sv-SE" sz="1200" kern="1200" dirty="0">
                <a:solidFill>
                  <a:schemeClr val="tx1"/>
                </a:solidFill>
                <a:effectLst/>
                <a:latin typeface="+mn-lt"/>
                <a:ea typeface="+mn-ea"/>
                <a:cs typeface="+mn-cs"/>
              </a:rPr>
              <a:t> 1 – pilot where </a:t>
            </a:r>
            <a:r>
              <a:rPr lang="en-US" sz="1200" kern="1200" dirty="0">
                <a:solidFill>
                  <a:schemeClr val="tx1"/>
                </a:solidFill>
                <a:effectLst/>
                <a:latin typeface="+mn-lt"/>
                <a:ea typeface="+mn-ea"/>
                <a:cs typeface="+mn-cs"/>
              </a:rPr>
              <a:t>3 nursing homes were included. We educated around 10 employees and it resulted in 55 QoL-conversations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a:solidFill>
                  <a:schemeClr val="tx1"/>
                </a:solidFill>
                <a:effectLst/>
                <a:latin typeface="+mn-lt"/>
                <a:ea typeface="+mn-ea"/>
                <a:cs typeface="+mn-cs"/>
              </a:rPr>
              <a:t>Phase</a:t>
            </a:r>
            <a:r>
              <a:rPr lang="sv-SE" sz="1200" kern="1200" dirty="0">
                <a:solidFill>
                  <a:schemeClr val="tx1"/>
                </a:solidFill>
                <a:effectLst/>
                <a:latin typeface="+mn-lt"/>
                <a:ea typeface="+mn-ea"/>
                <a:cs typeface="+mn-cs"/>
              </a:rPr>
              <a:t> 2 – </a:t>
            </a:r>
            <a:r>
              <a:rPr lang="sv-SE" sz="1200" kern="1200" dirty="0" err="1">
                <a:solidFill>
                  <a:schemeClr val="tx1"/>
                </a:solidFill>
                <a:effectLst/>
                <a:latin typeface="+mn-lt"/>
                <a:ea typeface="+mn-ea"/>
                <a:cs typeface="+mn-cs"/>
              </a:rPr>
              <a:t>first</a:t>
            </a:r>
            <a:r>
              <a:rPr lang="sv-SE" sz="1200" kern="1200" dirty="0">
                <a:solidFill>
                  <a:schemeClr val="tx1"/>
                </a:solidFill>
                <a:effectLst/>
                <a:latin typeface="+mn-lt"/>
                <a:ea typeface="+mn-ea"/>
                <a:cs typeface="+mn-cs"/>
              </a:rPr>
              <a:t> implementation where 12</a:t>
            </a:r>
            <a:r>
              <a:rPr lang="en-US" sz="1200" kern="1200" dirty="0">
                <a:solidFill>
                  <a:schemeClr val="tx1"/>
                </a:solidFill>
                <a:effectLst/>
                <a:latin typeface="+mn-lt"/>
                <a:ea typeface="+mn-ea"/>
                <a:cs typeface="+mn-cs"/>
              </a:rPr>
              <a:t> nursing homes were included. We educated around 60 employees and it resulted in 190 QoL-conversations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a:solidFill>
                  <a:schemeClr val="tx1"/>
                </a:solidFill>
                <a:effectLst/>
                <a:latin typeface="+mn-lt"/>
                <a:ea typeface="+mn-ea"/>
                <a:cs typeface="+mn-cs"/>
              </a:rPr>
              <a:t>Phase</a:t>
            </a:r>
            <a:r>
              <a:rPr lang="sv-SE" sz="1200" kern="1200" dirty="0">
                <a:solidFill>
                  <a:schemeClr val="tx1"/>
                </a:solidFill>
                <a:effectLst/>
                <a:latin typeface="+mn-lt"/>
                <a:ea typeface="+mn-ea"/>
                <a:cs typeface="+mn-cs"/>
              </a:rPr>
              <a:t> 3 – </a:t>
            </a:r>
            <a:r>
              <a:rPr lang="sv-SE" sz="1200" kern="1200" dirty="0" err="1">
                <a:solidFill>
                  <a:schemeClr val="tx1"/>
                </a:solidFill>
                <a:effectLst/>
                <a:latin typeface="+mn-lt"/>
                <a:ea typeface="+mn-ea"/>
                <a:cs typeface="+mn-cs"/>
              </a:rPr>
              <a:t>Continued</a:t>
            </a:r>
            <a:r>
              <a:rPr lang="sv-SE" sz="1200" kern="1200" dirty="0">
                <a:solidFill>
                  <a:schemeClr val="tx1"/>
                </a:solidFill>
                <a:effectLst/>
                <a:latin typeface="+mn-lt"/>
                <a:ea typeface="+mn-ea"/>
                <a:cs typeface="+mn-cs"/>
              </a:rPr>
              <a:t> implementation – just </a:t>
            </a:r>
            <a:r>
              <a:rPr lang="sv-SE" sz="1200" kern="1200" dirty="0" err="1">
                <a:solidFill>
                  <a:schemeClr val="tx1"/>
                </a:solidFill>
                <a:effectLst/>
                <a:latin typeface="+mn-lt"/>
                <a:ea typeface="+mn-ea"/>
                <a:cs typeface="+mn-cs"/>
              </a:rPr>
              <a:t>strated</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now</a:t>
            </a:r>
            <a:r>
              <a:rPr lang="sv-SE" sz="1200" kern="1200" dirty="0">
                <a:solidFill>
                  <a:schemeClr val="tx1"/>
                </a:solidFill>
                <a:effectLst/>
                <a:latin typeface="+mn-lt"/>
                <a:ea typeface="+mn-ea"/>
                <a:cs typeface="+mn-cs"/>
              </a:rPr>
              <a:t> in the </a:t>
            </a:r>
            <a:r>
              <a:rPr lang="sv-SE" sz="1200" kern="1200" dirty="0" err="1">
                <a:solidFill>
                  <a:schemeClr val="tx1"/>
                </a:solidFill>
                <a:effectLst/>
                <a:latin typeface="+mn-lt"/>
                <a:ea typeface="+mn-ea"/>
                <a:cs typeface="+mn-cs"/>
              </a:rPr>
              <a:t>beginning</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this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year</a:t>
            </a:r>
            <a:r>
              <a:rPr lang="sv-SE" sz="1200" kern="1200" dirty="0">
                <a:solidFill>
                  <a:schemeClr val="tx1"/>
                </a:solidFill>
                <a:effectLst/>
                <a:latin typeface="+mn-lt"/>
                <a:ea typeface="+mn-ea"/>
                <a:cs typeface="+mn-cs"/>
              </a:rPr>
              <a:t> -  where </a:t>
            </a:r>
            <a:r>
              <a:rPr lang="en-US" sz="1200" kern="1200" dirty="0">
                <a:solidFill>
                  <a:schemeClr val="tx1"/>
                </a:solidFill>
                <a:effectLst/>
                <a:latin typeface="+mn-lt"/>
                <a:ea typeface="+mn-ea"/>
                <a:cs typeface="+mn-cs"/>
              </a:rPr>
              <a:t>28 nursing homes are included until summer and then another 28 NH. We have educated trainers – 22 that will educate ASCOT-champions/employees that do the </a:t>
            </a:r>
            <a:r>
              <a:rPr lang="en-US" sz="1200" kern="1200" dirty="0" err="1">
                <a:solidFill>
                  <a:schemeClr val="tx1"/>
                </a:solidFill>
                <a:effectLst/>
                <a:latin typeface="+mn-lt"/>
                <a:ea typeface="+mn-ea"/>
                <a:cs typeface="+mn-cs"/>
              </a:rPr>
              <a:t>interviues</a:t>
            </a:r>
            <a:r>
              <a:rPr lang="en-US" sz="1200" kern="1200" dirty="0">
                <a:solidFill>
                  <a:schemeClr val="tx1"/>
                </a:solidFill>
                <a:effectLst/>
                <a:latin typeface="+mn-lt"/>
                <a:ea typeface="+mn-ea"/>
                <a:cs typeface="+mn-cs"/>
              </a:rPr>
              <a:t> or observation.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step for us is to plan for pilots in our other segments - Planning of possible pilots in disabled care and home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73075-F45F-49C2-9BA0-CDDC8DD60DA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94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none" strike="noStrike" kern="1200" cap="none" spc="0" normalizeH="0" baseline="0" noProof="0" dirty="0" err="1">
                <a:ln>
                  <a:noFill/>
                </a:ln>
                <a:solidFill>
                  <a:prstClr val="black"/>
                </a:solidFill>
                <a:effectLst/>
                <a:uLnTx/>
                <a:uFillTx/>
                <a:latin typeface="+mn-lt"/>
                <a:ea typeface="+mn-ea"/>
                <a:cs typeface="+mn-cs"/>
              </a:rPr>
              <a:t>Phase</a:t>
            </a:r>
            <a:r>
              <a:rPr kumimoji="0" lang="sv-SE" sz="1200" b="0" i="0" u="none" strike="noStrike" kern="1200" cap="none" spc="0" normalizeH="0" baseline="0" noProof="0" dirty="0">
                <a:ln>
                  <a:noFill/>
                </a:ln>
                <a:solidFill>
                  <a:prstClr val="black"/>
                </a:solidFill>
                <a:effectLst/>
                <a:uLnTx/>
                <a:uFillTx/>
                <a:latin typeface="+mn-lt"/>
                <a:ea typeface="+mn-ea"/>
                <a:cs typeface="+mn-cs"/>
              </a:rPr>
              <a:t> 1 – </a:t>
            </a:r>
            <a:r>
              <a:rPr kumimoji="0" lang="sv-SE" sz="1200" b="0" i="0" u="none" strike="noStrike" kern="1200" cap="none" spc="0" normalizeH="0" baseline="0" noProof="0" dirty="0" err="1">
                <a:ln>
                  <a:noFill/>
                </a:ln>
                <a:solidFill>
                  <a:prstClr val="black"/>
                </a:solidFill>
                <a:effectLst/>
                <a:uLnTx/>
                <a:uFillTx/>
                <a:latin typeface="+mn-lt"/>
                <a:ea typeface="+mn-ea"/>
                <a:cs typeface="+mn-cs"/>
              </a:rPr>
              <a:t>educated</a:t>
            </a:r>
            <a:r>
              <a:rPr kumimoji="0" lang="sv-SE" sz="1200" b="0" i="0" u="none" strike="noStrike" kern="1200" cap="none" spc="0" normalizeH="0" baseline="0" noProof="0" dirty="0">
                <a:ln>
                  <a:noFill/>
                </a:ln>
                <a:solidFill>
                  <a:prstClr val="black"/>
                </a:solidFill>
                <a:effectLst/>
                <a:uLnTx/>
                <a:uFillTx/>
                <a:latin typeface="+mn-lt"/>
                <a:ea typeface="+mn-ea"/>
                <a:cs typeface="+mn-cs"/>
              </a:rPr>
              <a:t> by University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Kent – excellent </a:t>
            </a:r>
            <a:r>
              <a:rPr kumimoji="0" lang="sv-SE" sz="1200" b="0" i="0" u="none" strike="noStrike" kern="1200" cap="none" spc="0" normalizeH="0" baseline="0" noProof="0" dirty="0" err="1">
                <a:ln>
                  <a:noFill/>
                </a:ln>
                <a:solidFill>
                  <a:prstClr val="black"/>
                </a:solidFill>
                <a:effectLst/>
                <a:uLnTx/>
                <a:uFillTx/>
                <a:latin typeface="+mn-lt"/>
                <a:ea typeface="+mn-ea"/>
                <a:cs typeface="+mn-cs"/>
              </a:rPr>
              <a:t>training</a:t>
            </a:r>
            <a:r>
              <a:rPr kumimoji="0" lang="sv-SE" sz="1200" b="0" i="0" u="none" strike="noStrike" kern="1200" cap="none" spc="0" normalizeH="0" baseline="0" noProof="0" dirty="0">
                <a:ln>
                  <a:noFill/>
                </a:ln>
                <a:solidFill>
                  <a:prstClr val="black"/>
                </a:solidFill>
                <a:effectLst/>
                <a:uLnTx/>
                <a:uFillTx/>
                <a:latin typeface="+mn-lt"/>
                <a:ea typeface="+mn-ea"/>
                <a:cs typeface="+mn-cs"/>
              </a:rPr>
              <a:t> for a </a:t>
            </a:r>
            <a:r>
              <a:rPr kumimoji="0" lang="sv-SE" sz="1200" b="0" i="0" u="none" strike="noStrike" kern="1200" cap="none" spc="0" normalizeH="0" baseline="0" noProof="0" dirty="0" err="1">
                <a:ln>
                  <a:noFill/>
                </a:ln>
                <a:solidFill>
                  <a:prstClr val="black"/>
                </a:solidFill>
                <a:effectLst/>
                <a:uLnTx/>
                <a:uFillTx/>
                <a:latin typeface="+mn-lt"/>
                <a:ea typeface="+mn-ea"/>
                <a:cs typeface="+mn-cs"/>
              </a:rPr>
              <a:t>number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key</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stakeholders</a:t>
            </a:r>
            <a:r>
              <a:rPr kumimoji="0" lang="sv-SE" sz="1200" b="0" i="0" u="none" strike="noStrike" kern="1200" cap="none" spc="0" normalizeH="0" baseline="0" noProof="0" dirty="0">
                <a:ln>
                  <a:noFill/>
                </a:ln>
                <a:solidFill>
                  <a:prstClr val="black"/>
                </a:solidFill>
                <a:effectLst/>
                <a:uLnTx/>
                <a:uFillTx/>
                <a:latin typeface="+mn-lt"/>
                <a:ea typeface="+mn-ea"/>
                <a:cs typeface="+mn-cs"/>
              </a:rPr>
              <a:t> at Attendo – in </a:t>
            </a:r>
            <a:r>
              <a:rPr kumimoji="0" lang="sv-SE" sz="1200" b="0" i="0" u="none" strike="noStrike" kern="1200" cap="none" spc="0" normalizeH="0" baseline="0" noProof="0" dirty="0" err="1">
                <a:ln>
                  <a:noFill/>
                </a:ln>
                <a:solidFill>
                  <a:prstClr val="black"/>
                </a:solidFill>
                <a:effectLst/>
                <a:uLnTx/>
                <a:uFillTx/>
                <a:latin typeface="+mn-lt"/>
                <a:ea typeface="+mn-ea"/>
                <a:cs typeface="+mn-cs"/>
              </a:rPr>
              <a:t>english</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course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Some</a:t>
            </a:r>
            <a:r>
              <a:rPr kumimoji="0" lang="sv-SE" sz="1200" b="0" i="0" u="none" strike="noStrike" kern="1200" cap="none" spc="0" normalizeH="0" baseline="0" noProof="0" dirty="0">
                <a:ln>
                  <a:noFill/>
                </a:ln>
                <a:solidFill>
                  <a:prstClr val="black"/>
                </a:solidFill>
                <a:effectLst/>
                <a:uLnTx/>
                <a:uFillTx/>
                <a:latin typeface="+mn-lt"/>
                <a:ea typeface="+mn-ea"/>
                <a:cs typeface="+mn-cs"/>
              </a:rPr>
              <a:t> managers </a:t>
            </a:r>
            <a:r>
              <a:rPr kumimoji="0" lang="sv-SE" sz="1200" b="0" i="0" u="none" strike="noStrike" kern="1200" cap="none" spc="0" normalizeH="0" baseline="0" noProof="0" dirty="0" err="1">
                <a:ln>
                  <a:noFill/>
                </a:ln>
                <a:solidFill>
                  <a:prstClr val="black"/>
                </a:solidFill>
                <a:effectLst/>
                <a:uLnTx/>
                <a:uFillTx/>
                <a:latin typeface="+mn-lt"/>
                <a:ea typeface="+mn-ea"/>
                <a:cs typeface="+mn-cs"/>
              </a:rPr>
              <a:t>attended</a:t>
            </a:r>
            <a:r>
              <a:rPr kumimoji="0" lang="sv-SE" sz="1200" b="0" i="0" u="none" strike="noStrike" kern="1200" cap="none" spc="0" normalizeH="0" baseline="0" noProof="0" dirty="0">
                <a:ln>
                  <a:noFill/>
                </a:ln>
                <a:solidFill>
                  <a:prstClr val="black"/>
                </a:solidFill>
                <a:effectLst/>
                <a:uLnTx/>
                <a:uFillTx/>
                <a:latin typeface="+mn-lt"/>
                <a:ea typeface="+mn-ea"/>
                <a:cs typeface="+mn-cs"/>
              </a:rPr>
              <a:t>. </a:t>
            </a:r>
          </a:p>
          <a:p>
            <a:r>
              <a:rPr kumimoji="0" lang="sv-SE" sz="1200" b="0" i="0" u="none" strike="noStrike" kern="1200" cap="none" spc="0" normalizeH="0" baseline="0" noProof="0" dirty="0">
                <a:ln>
                  <a:noFill/>
                </a:ln>
                <a:solidFill>
                  <a:prstClr val="black"/>
                </a:solidFill>
                <a:effectLst/>
                <a:uLnTx/>
                <a:uFillTx/>
                <a:latin typeface="+mn-lt"/>
                <a:ea typeface="+mn-ea"/>
                <a:cs typeface="+mn-cs"/>
              </a:rPr>
              <a:t>In </a:t>
            </a:r>
            <a:r>
              <a:rPr kumimoji="0" lang="sv-SE" sz="1200" b="0" i="0" u="none" strike="noStrike" kern="1200" cap="none" spc="0" normalizeH="0" baseline="0" noProof="0" dirty="0" err="1">
                <a:ln>
                  <a:noFill/>
                </a:ln>
                <a:solidFill>
                  <a:prstClr val="black"/>
                </a:solidFill>
                <a:effectLst/>
                <a:uLnTx/>
                <a:uFillTx/>
                <a:latin typeface="+mn-lt"/>
                <a:ea typeface="+mn-ea"/>
                <a:cs typeface="+mn-cs"/>
              </a:rPr>
              <a:t>Phase</a:t>
            </a:r>
            <a:r>
              <a:rPr kumimoji="0" lang="sv-SE" sz="1200" b="0" i="0" u="none" strike="noStrike" kern="1200" cap="none" spc="0" normalizeH="0" baseline="0" noProof="0" dirty="0">
                <a:ln>
                  <a:noFill/>
                </a:ln>
                <a:solidFill>
                  <a:prstClr val="black"/>
                </a:solidFill>
                <a:effectLst/>
                <a:uLnTx/>
                <a:uFillTx/>
                <a:latin typeface="+mn-lt"/>
                <a:ea typeface="+mn-ea"/>
                <a:cs typeface="+mn-cs"/>
              </a:rPr>
              <a:t> 1 </a:t>
            </a:r>
            <a:r>
              <a:rPr kumimoji="0" lang="sv-SE" sz="1200" b="0" i="0" u="none" strike="noStrike" kern="1200" cap="none" spc="0" normalizeH="0" baseline="0" noProof="0" dirty="0" err="1">
                <a:ln>
                  <a:noFill/>
                </a:ln>
                <a:solidFill>
                  <a:prstClr val="black"/>
                </a:solidFill>
                <a:effectLst/>
                <a:uLnTx/>
                <a:uFillTx/>
                <a:latin typeface="+mn-lt"/>
                <a:ea typeface="+mn-ea"/>
                <a:cs typeface="+mn-cs"/>
              </a:rPr>
              <a:t>key</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stakeholders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educated</a:t>
            </a:r>
            <a:r>
              <a:rPr kumimoji="0" lang="sv-SE" sz="1200" b="0" i="0" u="none" strike="noStrike" kern="1200" cap="none" spc="0" normalizeH="0" baseline="0" noProof="0" dirty="0">
                <a:ln>
                  <a:noFill/>
                </a:ln>
                <a:solidFill>
                  <a:prstClr val="black"/>
                </a:solidFill>
                <a:effectLst/>
                <a:uLnTx/>
                <a:uFillTx/>
                <a:latin typeface="+mn-lt"/>
                <a:ea typeface="+mn-ea"/>
                <a:cs typeface="+mn-cs"/>
              </a:rPr>
              <a:t> 10 ASCOT-agents at 3 </a:t>
            </a:r>
            <a:r>
              <a:rPr kumimoji="0" lang="sv-SE" sz="1200" b="0" i="0" u="none" strike="noStrike" kern="1200" cap="none" spc="0" normalizeH="0" baseline="0" noProof="0" dirty="0" err="1">
                <a:ln>
                  <a:noFill/>
                </a:ln>
                <a:solidFill>
                  <a:prstClr val="black"/>
                </a:solidFill>
                <a:effectLst/>
                <a:uLnTx/>
                <a:uFillTx/>
                <a:latin typeface="+mn-lt"/>
                <a:ea typeface="+mn-ea"/>
                <a:cs typeface="+mn-cs"/>
              </a:rPr>
              <a:t>nursing</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homes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This</a:t>
            </a:r>
            <a:r>
              <a:rPr kumimoji="0" lang="sv-SE" sz="1200" b="0" i="0" u="none" strike="noStrike" kern="1200" cap="none" spc="0" normalizeH="0" baseline="0" noProof="0" dirty="0">
                <a:ln>
                  <a:noFill/>
                </a:ln>
                <a:solidFill>
                  <a:prstClr val="black"/>
                </a:solidFill>
                <a:effectLst/>
                <a:uLnTx/>
                <a:uFillTx/>
                <a:latin typeface="+mn-lt"/>
                <a:ea typeface="+mn-ea"/>
                <a:cs typeface="+mn-cs"/>
              </a:rPr>
              <a:t> round </a:t>
            </a:r>
            <a:r>
              <a:rPr kumimoji="0" lang="sv-SE" sz="1200" b="0" i="0" u="none" strike="noStrike" kern="1200" cap="none" spc="0" normalizeH="0" baseline="0" noProof="0" dirty="0" err="1">
                <a:ln>
                  <a:noFill/>
                </a:ln>
                <a:solidFill>
                  <a:prstClr val="black"/>
                </a:solidFill>
                <a:effectLst/>
                <a:uLnTx/>
                <a:uFillTx/>
                <a:latin typeface="+mn-lt"/>
                <a:ea typeface="+mn-ea"/>
                <a:cs typeface="+mn-cs"/>
              </a:rPr>
              <a:t>was</a:t>
            </a:r>
            <a:r>
              <a:rPr kumimoji="0" lang="sv-SE" sz="1200" b="0" i="0" u="none" strike="noStrike" kern="1200" cap="none" spc="0" normalizeH="0" baseline="0" noProof="0" dirty="0">
                <a:ln>
                  <a:noFill/>
                </a:ln>
                <a:solidFill>
                  <a:prstClr val="black"/>
                </a:solidFill>
                <a:effectLst/>
                <a:uLnTx/>
                <a:uFillTx/>
                <a:latin typeface="+mn-lt"/>
                <a:ea typeface="+mn-ea"/>
                <a:cs typeface="+mn-cs"/>
              </a:rPr>
              <a:t> in </a:t>
            </a:r>
            <a:r>
              <a:rPr kumimoji="0" lang="sv-SE" sz="1200" b="0" i="0" u="none" strike="noStrike" kern="1200" cap="none" spc="0" normalizeH="0" baseline="0" noProof="0" dirty="0" err="1">
                <a:ln>
                  <a:noFill/>
                </a:ln>
                <a:solidFill>
                  <a:prstClr val="black"/>
                </a:solidFill>
                <a:effectLst/>
                <a:uLnTx/>
                <a:uFillTx/>
                <a:latin typeface="+mn-lt"/>
                <a:ea typeface="+mn-ea"/>
                <a:cs typeface="+mn-cs"/>
              </a:rPr>
              <a:t>swedish</a:t>
            </a:r>
            <a:r>
              <a:rPr kumimoji="0" lang="sv-SE" sz="1200" b="0" i="0" u="none" strike="noStrike" kern="1200" cap="none" spc="0" normalizeH="0" baseline="0" noProof="0" dirty="0">
                <a:ln>
                  <a:noFill/>
                </a:ln>
                <a:solidFill>
                  <a:prstClr val="black"/>
                </a:solidFill>
                <a:effectLst/>
                <a:uLnTx/>
                <a:uFillTx/>
                <a:latin typeface="+mn-lt"/>
                <a:ea typeface="+mn-ea"/>
                <a:cs typeface="+mn-cs"/>
              </a:rPr>
              <a:t> – and in </a:t>
            </a:r>
            <a:r>
              <a:rPr kumimoji="0" lang="sv-SE" sz="1200" b="0" i="0" u="none" strike="noStrike" kern="1200" cap="none" spc="0" normalizeH="0" baseline="0" noProof="0" dirty="0" err="1">
                <a:ln>
                  <a:noFill/>
                </a:ln>
                <a:solidFill>
                  <a:prstClr val="black"/>
                </a:solidFill>
                <a:effectLst/>
                <a:uLnTx/>
                <a:uFillTx/>
                <a:latin typeface="+mn-lt"/>
                <a:ea typeface="+mn-ea"/>
                <a:cs typeface="+mn-cs"/>
              </a:rPr>
              <a:t>evaluation</a:t>
            </a:r>
            <a:r>
              <a:rPr kumimoji="0" lang="sv-SE" sz="1200" b="0" i="0" u="none" strike="noStrike" kern="1200" cap="none" spc="0" normalizeH="0" baseline="0" noProof="0" dirty="0">
                <a:ln>
                  <a:noFill/>
                </a:ln>
                <a:solidFill>
                  <a:prstClr val="black"/>
                </a:solidFill>
                <a:effectLst/>
                <a:uLnTx/>
                <a:uFillTx/>
                <a:latin typeface="+mn-lt"/>
                <a:ea typeface="+mn-ea"/>
                <a:cs typeface="+mn-cs"/>
              </a:rPr>
              <a:t> it </a:t>
            </a:r>
            <a:r>
              <a:rPr kumimoji="0" lang="sv-SE" sz="1200" b="0" i="0" u="none" strike="noStrike" kern="1200" cap="none" spc="0" normalizeH="0" baseline="0" noProof="0" dirty="0" err="1">
                <a:ln>
                  <a:noFill/>
                </a:ln>
                <a:solidFill>
                  <a:prstClr val="black"/>
                </a:solidFill>
                <a:effectLst/>
                <a:uLnTx/>
                <a:uFillTx/>
                <a:latin typeface="+mn-lt"/>
                <a:ea typeface="+mn-ea"/>
                <a:cs typeface="+mn-cs"/>
              </a:rPr>
              <a:t>was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clear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that</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some</a:t>
            </a:r>
            <a:r>
              <a:rPr kumimoji="0" lang="sv-SE" sz="1200" b="0" i="0" u="none" strike="noStrike" kern="1200" cap="none" spc="0" normalizeH="0" baseline="0" noProof="0" dirty="0">
                <a:ln>
                  <a:noFill/>
                </a:ln>
                <a:solidFill>
                  <a:prstClr val="black"/>
                </a:solidFill>
                <a:effectLst/>
                <a:uLnTx/>
                <a:uFillTx/>
                <a:latin typeface="+mn-lt"/>
                <a:ea typeface="+mn-ea"/>
                <a:cs typeface="+mn-cs"/>
              </a:rPr>
              <a:t> parts where </a:t>
            </a:r>
            <a:r>
              <a:rPr kumimoji="0" lang="sv-SE" sz="1200" b="0" i="0" u="none" strike="noStrike" kern="1200" cap="none" spc="0" normalizeH="0" baseline="0" noProof="0" dirty="0" err="1">
                <a:ln>
                  <a:noFill/>
                </a:ln>
                <a:solidFill>
                  <a:prstClr val="black"/>
                </a:solidFill>
                <a:effectLst/>
                <a:uLnTx/>
                <a:uFillTx/>
                <a:latin typeface="+mn-lt"/>
                <a:ea typeface="+mn-ea"/>
                <a:cs typeface="+mn-cs"/>
              </a:rPr>
              <a:t>too</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theoretical</a:t>
            </a:r>
            <a:r>
              <a:rPr kumimoji="0" lang="sv-SE" sz="1200" b="0" i="0" u="none" strike="noStrike" kern="1200" cap="none" spc="0" normalizeH="0" baseline="0" noProof="0" dirty="0">
                <a:ln>
                  <a:noFill/>
                </a:ln>
                <a:solidFill>
                  <a:prstClr val="black"/>
                </a:solidFill>
                <a:effectLst/>
                <a:uLnTx/>
                <a:uFillTx/>
                <a:latin typeface="+mn-lt"/>
                <a:ea typeface="+mn-ea"/>
                <a:cs typeface="+mn-cs"/>
              </a:rPr>
              <a:t>, and abstract for </a:t>
            </a:r>
            <a:r>
              <a:rPr kumimoji="0" lang="sv-SE" sz="1200" b="0" i="0" u="none" strike="noStrike" kern="1200" cap="none" spc="0" normalizeH="0" baseline="0" noProof="0" dirty="0" err="1">
                <a:ln>
                  <a:noFill/>
                </a:ln>
                <a:solidFill>
                  <a:prstClr val="black"/>
                </a:solidFill>
                <a:effectLst/>
                <a:uLnTx/>
                <a:uFillTx/>
                <a:latin typeface="+mn-lt"/>
                <a:ea typeface="+mn-ea"/>
                <a:cs typeface="+mn-cs"/>
              </a:rPr>
              <a:t>our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employees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They</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asked</a:t>
            </a:r>
            <a:r>
              <a:rPr kumimoji="0" lang="sv-SE" sz="1200" b="0" i="0" u="none" strike="noStrike" kern="1200" cap="none" spc="0" normalizeH="0" baseline="0" noProof="0" dirty="0">
                <a:ln>
                  <a:noFill/>
                </a:ln>
                <a:solidFill>
                  <a:prstClr val="black"/>
                </a:solidFill>
                <a:effectLst/>
                <a:uLnTx/>
                <a:uFillTx/>
                <a:latin typeface="+mn-lt"/>
                <a:ea typeface="+mn-ea"/>
                <a:cs typeface="+mn-cs"/>
              </a:rPr>
              <a:t> for </a:t>
            </a:r>
            <a:r>
              <a:rPr kumimoji="0" lang="sv-SE" sz="1200" b="0" i="0" u="none" strike="noStrike" kern="1200" cap="none" spc="0" normalizeH="0" baseline="0" noProof="0" dirty="0" err="1">
                <a:ln>
                  <a:noFill/>
                </a:ln>
                <a:solidFill>
                  <a:prstClr val="black"/>
                </a:solidFill>
                <a:effectLst/>
                <a:uLnTx/>
                <a:uFillTx/>
                <a:latin typeface="+mn-lt"/>
                <a:ea typeface="+mn-ea"/>
                <a:cs typeface="+mn-cs"/>
              </a:rPr>
              <a:t>exemples</a:t>
            </a:r>
            <a:r>
              <a:rPr kumimoji="0" lang="sv-SE" sz="1200" b="0" i="0" u="none" strike="noStrike" kern="1200" cap="none" spc="0" normalizeH="0" baseline="0" noProof="0" dirty="0">
                <a:ln>
                  <a:noFill/>
                </a:ln>
                <a:solidFill>
                  <a:prstClr val="black"/>
                </a:solidFill>
                <a:effectLst/>
                <a:uLnTx/>
                <a:uFillTx/>
                <a:latin typeface="+mn-lt"/>
                <a:ea typeface="+mn-ea"/>
                <a:cs typeface="+mn-cs"/>
              </a:rPr>
              <a:t> and  a </a:t>
            </a:r>
            <a:r>
              <a:rPr kumimoji="0" lang="sv-SE" sz="1200" b="0" i="0" u="none" strike="noStrike" kern="1200" cap="none" spc="0" normalizeH="0" baseline="0" noProof="0" dirty="0" err="1">
                <a:ln>
                  <a:noFill/>
                </a:ln>
                <a:solidFill>
                  <a:prstClr val="black"/>
                </a:solidFill>
                <a:effectLst/>
                <a:uLnTx/>
                <a:uFillTx/>
                <a:latin typeface="+mn-lt"/>
                <a:ea typeface="+mn-ea"/>
                <a:cs typeface="+mn-cs"/>
              </a:rPr>
              <a:t>clear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purpose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method</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Regardless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some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challenges</a:t>
            </a:r>
            <a:r>
              <a:rPr kumimoji="0" lang="sv-SE" sz="1200" b="0" i="0" u="none" strike="noStrike" kern="1200" cap="none" spc="0" normalizeH="0" baseline="0" noProof="0" dirty="0">
                <a:ln>
                  <a:noFill/>
                </a:ln>
                <a:solidFill>
                  <a:prstClr val="black"/>
                </a:solidFill>
                <a:effectLst/>
                <a:uLnTx/>
                <a:uFillTx/>
                <a:latin typeface="+mn-lt"/>
                <a:ea typeface="+mn-ea"/>
                <a:cs typeface="+mn-cs"/>
              </a:rPr>
              <a:t> it </a:t>
            </a:r>
            <a:r>
              <a:rPr kumimoji="0" lang="sv-SE" sz="1200" b="0" i="0" u="none" strike="noStrike" kern="1200" cap="none" spc="0" normalizeH="0" baseline="0" noProof="0" dirty="0" err="1">
                <a:ln>
                  <a:noFill/>
                </a:ln>
                <a:solidFill>
                  <a:prstClr val="black"/>
                </a:solidFill>
                <a:effectLst/>
                <a:uLnTx/>
                <a:uFillTx/>
                <a:latin typeface="+mn-lt"/>
                <a:ea typeface="+mn-ea"/>
                <a:cs typeface="+mn-cs"/>
              </a:rPr>
              <a:t>was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clear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that</a:t>
            </a:r>
            <a:r>
              <a:rPr kumimoji="0" lang="sv-SE" sz="1200" b="0" i="0" u="none" strike="noStrike" kern="1200" cap="none" spc="0" normalizeH="0" baseline="0" noProof="0" dirty="0">
                <a:ln>
                  <a:noFill/>
                </a:ln>
                <a:solidFill>
                  <a:prstClr val="black"/>
                </a:solidFill>
                <a:effectLst/>
                <a:uLnTx/>
                <a:uFillTx/>
                <a:latin typeface="+mn-lt"/>
                <a:ea typeface="+mn-ea"/>
                <a:cs typeface="+mn-cs"/>
              </a:rPr>
              <a:t> it </a:t>
            </a:r>
            <a:r>
              <a:rPr kumimoji="0" lang="sv-SE" sz="1200" b="0" i="0" u="none" strike="noStrike" kern="1200" cap="none" spc="0" normalizeH="0" baseline="0" noProof="0" dirty="0" err="1">
                <a:ln>
                  <a:noFill/>
                </a:ln>
                <a:solidFill>
                  <a:prstClr val="black"/>
                </a:solidFill>
                <a:effectLst/>
                <a:uLnTx/>
                <a:uFillTx/>
                <a:latin typeface="+mn-lt"/>
                <a:ea typeface="+mn-ea"/>
                <a:cs typeface="+mn-cs"/>
              </a:rPr>
              <a:t>created</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value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since</a:t>
            </a:r>
            <a:r>
              <a:rPr kumimoji="0" lang="sv-SE" sz="1200" b="0" i="0" u="none" strike="noStrike" kern="1200" cap="none" spc="0" normalizeH="0" baseline="0" noProof="0" dirty="0">
                <a:ln>
                  <a:noFill/>
                </a:ln>
                <a:solidFill>
                  <a:prstClr val="black"/>
                </a:solidFill>
                <a:effectLst/>
                <a:uLnTx/>
                <a:uFillTx/>
                <a:latin typeface="+mn-lt"/>
                <a:ea typeface="+mn-ea"/>
                <a:cs typeface="+mn-cs"/>
              </a:rPr>
              <a:t>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customers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appreciated</a:t>
            </a:r>
            <a:r>
              <a:rPr kumimoji="0" lang="sv-SE" sz="1200" b="0" i="0" u="none" strike="noStrike" kern="1200" cap="none" spc="0" normalizeH="0" baseline="0" noProof="0" dirty="0">
                <a:ln>
                  <a:noFill/>
                </a:ln>
                <a:solidFill>
                  <a:prstClr val="black"/>
                </a:solidFill>
                <a:effectLst/>
                <a:uLnTx/>
                <a:uFillTx/>
                <a:latin typeface="+mn-lt"/>
                <a:ea typeface="+mn-ea"/>
                <a:cs typeface="+mn-cs"/>
              </a:rPr>
              <a:t>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conversations</a:t>
            </a:r>
            <a:r>
              <a:rPr kumimoji="0" lang="sv-SE" sz="1200" b="0" i="0" u="none" strike="noStrike" kern="1200" cap="none" spc="0" normalizeH="0" baseline="0" noProof="0" dirty="0">
                <a:ln>
                  <a:noFill/>
                </a:ln>
                <a:solidFill>
                  <a:prstClr val="black"/>
                </a:solidFill>
                <a:effectLst/>
                <a:uLnTx/>
                <a:uFillTx/>
                <a:latin typeface="+mn-lt"/>
                <a:ea typeface="+mn-ea"/>
                <a:cs typeface="+mn-cs"/>
              </a:rPr>
              <a:t>. The co-</a:t>
            </a:r>
            <a:r>
              <a:rPr kumimoji="0" lang="sv-SE" sz="1200" b="0" i="0" u="none" strike="noStrike" kern="1200" cap="none" spc="0" normalizeH="0" baseline="0" noProof="0" dirty="0" err="1">
                <a:ln>
                  <a:noFill/>
                </a:ln>
                <a:solidFill>
                  <a:prstClr val="black"/>
                </a:solidFill>
                <a:effectLst/>
                <a:uLnTx/>
                <a:uFillTx/>
                <a:latin typeface="+mn-lt"/>
                <a:ea typeface="+mn-ea"/>
                <a:cs typeface="+mn-cs"/>
              </a:rPr>
              <a:t>workers</a:t>
            </a:r>
            <a:r>
              <a:rPr kumimoji="0" lang="sv-SE" sz="1200" b="0" i="0" u="none" strike="noStrike" kern="1200" cap="none" spc="0" normalizeH="0" baseline="0" noProof="0" dirty="0">
                <a:ln>
                  <a:noFill/>
                </a:ln>
                <a:solidFill>
                  <a:prstClr val="black"/>
                </a:solidFill>
                <a:effectLst/>
                <a:uLnTx/>
                <a:uFillTx/>
                <a:latin typeface="+mn-lt"/>
                <a:ea typeface="+mn-ea"/>
                <a:cs typeface="+mn-cs"/>
              </a:rPr>
              <a:t> got a </a:t>
            </a:r>
            <a:r>
              <a:rPr kumimoji="0" lang="sv-SE" sz="1200" b="0" i="0" u="none" strike="noStrike" kern="1200" cap="none" spc="0" normalizeH="0" baseline="0" noProof="0" dirty="0" err="1">
                <a:ln>
                  <a:noFill/>
                </a:ln>
                <a:solidFill>
                  <a:prstClr val="black"/>
                </a:solidFill>
                <a:effectLst/>
                <a:uLnTx/>
                <a:uFillTx/>
                <a:latin typeface="+mn-lt"/>
                <a:ea typeface="+mn-ea"/>
                <a:cs typeface="+mn-cs"/>
              </a:rPr>
              <a:t>better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understanding</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what</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creates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quality</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life</a:t>
            </a:r>
            <a:r>
              <a:rPr kumimoji="0" lang="sv-SE" sz="1200" b="0" i="0" u="none" strike="noStrike" kern="1200" cap="none" spc="0" normalizeH="0" baseline="0" noProof="0" dirty="0">
                <a:ln>
                  <a:noFill/>
                </a:ln>
                <a:solidFill>
                  <a:prstClr val="black"/>
                </a:solidFill>
                <a:effectLst/>
                <a:uLnTx/>
                <a:uFillTx/>
                <a:latin typeface="+mn-lt"/>
                <a:ea typeface="+mn-ea"/>
                <a:cs typeface="+mn-cs"/>
              </a:rPr>
              <a:t> for </a:t>
            </a:r>
            <a:r>
              <a:rPr kumimoji="0" lang="sv-SE" sz="1200" b="0" i="0" u="none" strike="noStrike" kern="1200" cap="none" spc="0" normalizeH="0" baseline="0" noProof="0" dirty="0" err="1">
                <a:ln>
                  <a:noFill/>
                </a:ln>
                <a:solidFill>
                  <a:prstClr val="black"/>
                </a:solidFill>
                <a:effectLst/>
                <a:uLnTx/>
                <a:uFillTx/>
                <a:latin typeface="+mn-lt"/>
                <a:ea typeface="+mn-ea"/>
                <a:cs typeface="+mn-cs"/>
              </a:rPr>
              <a:t>each</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inidvidual</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customer</a:t>
            </a:r>
            <a:r>
              <a:rPr kumimoji="0" lang="sv-SE" sz="1200" b="0" i="0" u="none" strike="noStrike" kern="1200" cap="none" spc="0" normalizeH="0" baseline="0" noProof="0" dirty="0">
                <a:ln>
                  <a:noFill/>
                </a:ln>
                <a:solidFill>
                  <a:prstClr val="black"/>
                </a:solidFill>
                <a:effectLst/>
                <a:uLnTx/>
                <a:uFillTx/>
                <a:latin typeface="+mn-lt"/>
                <a:ea typeface="+mn-ea"/>
                <a:cs typeface="+mn-cs"/>
              </a:rPr>
              <a:t> – and makes it </a:t>
            </a:r>
            <a:r>
              <a:rPr kumimoji="0" lang="sv-SE" sz="1200" b="0" i="0" u="none" strike="noStrike" kern="1200" cap="none" spc="0" normalizeH="0" baseline="0" noProof="0" dirty="0" err="1">
                <a:ln>
                  <a:noFill/>
                </a:ln>
                <a:solidFill>
                  <a:prstClr val="black"/>
                </a:solidFill>
                <a:effectLst/>
                <a:uLnTx/>
                <a:uFillTx/>
                <a:latin typeface="+mn-lt"/>
                <a:ea typeface="+mn-ea"/>
                <a:cs typeface="+mn-cs"/>
              </a:rPr>
              <a:t>possible</a:t>
            </a:r>
            <a:r>
              <a:rPr kumimoji="0" lang="sv-SE" sz="1200" b="0" i="0" u="none" strike="noStrike" kern="1200" cap="none" spc="0" normalizeH="0" baseline="0" noProof="0" dirty="0">
                <a:ln>
                  <a:noFill/>
                </a:ln>
                <a:solidFill>
                  <a:prstClr val="black"/>
                </a:solidFill>
                <a:effectLst/>
                <a:uLnTx/>
                <a:uFillTx/>
                <a:latin typeface="+mn-lt"/>
                <a:ea typeface="+mn-ea"/>
                <a:cs typeface="+mn-cs"/>
              </a:rPr>
              <a:t> to get </a:t>
            </a:r>
            <a:r>
              <a:rPr kumimoji="0" lang="sv-SE" sz="1200" b="0" i="0" u="none" strike="noStrike" kern="1200" cap="none" spc="0" normalizeH="0" baseline="0" noProof="0" dirty="0" err="1">
                <a:ln>
                  <a:noFill/>
                </a:ln>
                <a:solidFill>
                  <a:prstClr val="black"/>
                </a:solidFill>
                <a:effectLst/>
                <a:uLnTx/>
                <a:uFillTx/>
                <a:latin typeface="+mn-lt"/>
                <a:ea typeface="+mn-ea"/>
                <a:cs typeface="+mn-cs"/>
              </a:rPr>
              <a:t>better</a:t>
            </a:r>
            <a:r>
              <a:rPr kumimoji="0" lang="sv-SE" sz="1200" b="0" i="0" u="none" strike="noStrike" kern="1200" cap="none" spc="0" normalizeH="0" baseline="0" noProof="0" dirty="0">
                <a:ln>
                  <a:noFill/>
                </a:ln>
                <a:solidFill>
                  <a:prstClr val="black"/>
                </a:solidFill>
                <a:effectLst/>
                <a:uLnTx/>
                <a:uFillTx/>
                <a:latin typeface="+mn-lt"/>
                <a:ea typeface="+mn-ea"/>
                <a:cs typeface="+mn-cs"/>
              </a:rPr>
              <a:t> information to </a:t>
            </a:r>
            <a:r>
              <a:rPr kumimoji="0" lang="sv-SE" sz="1200" b="0" i="0" u="none" strike="noStrike" kern="1200" cap="none" spc="0" normalizeH="0" baseline="0" noProof="0" dirty="0" err="1">
                <a:ln>
                  <a:noFill/>
                </a:ln>
                <a:solidFill>
                  <a:prstClr val="black"/>
                </a:solidFill>
                <a:effectLst/>
                <a:uLnTx/>
                <a:uFillTx/>
                <a:latin typeface="+mn-lt"/>
                <a:ea typeface="+mn-ea"/>
                <a:cs typeface="+mn-cs"/>
              </a:rPr>
              <a:t>our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customers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care</a:t>
            </a:r>
            <a:r>
              <a:rPr kumimoji="0" lang="sv-SE" sz="1200" b="0" i="0" u="none" strike="noStrike" kern="1200" cap="none" spc="0" normalizeH="0" baseline="0" noProof="0" dirty="0">
                <a:ln>
                  <a:noFill/>
                </a:ln>
                <a:solidFill>
                  <a:prstClr val="black"/>
                </a:solidFill>
                <a:effectLst/>
                <a:uLnTx/>
                <a:uFillTx/>
                <a:latin typeface="+mn-lt"/>
                <a:ea typeface="+mn-ea"/>
                <a:cs typeface="+mn-cs"/>
              </a:rPr>
              <a:t> plans. It </a:t>
            </a:r>
            <a:r>
              <a:rPr kumimoji="0" lang="sv-SE" sz="1200" b="0" i="0" u="none" strike="noStrike" kern="1200" cap="none" spc="0" normalizeH="0" baseline="0" noProof="0" dirty="0" err="1">
                <a:ln>
                  <a:noFill/>
                </a:ln>
                <a:solidFill>
                  <a:prstClr val="black"/>
                </a:solidFill>
                <a:effectLst/>
                <a:uLnTx/>
                <a:uFillTx/>
                <a:latin typeface="+mn-lt"/>
                <a:ea typeface="+mn-ea"/>
                <a:cs typeface="+mn-cs"/>
              </a:rPr>
              <a:t>gave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us</a:t>
            </a:r>
            <a:r>
              <a:rPr kumimoji="0" lang="sv-SE" sz="1200" b="0" i="0" u="none" strike="noStrike" kern="1200" cap="none" spc="0" normalizeH="0" baseline="0" noProof="0" dirty="0">
                <a:ln>
                  <a:noFill/>
                </a:ln>
                <a:solidFill>
                  <a:prstClr val="black"/>
                </a:solidFill>
                <a:effectLst/>
                <a:uLnTx/>
                <a:uFillTx/>
                <a:latin typeface="+mn-lt"/>
                <a:ea typeface="+mn-ea"/>
                <a:cs typeface="+mn-cs"/>
              </a:rPr>
              <a:t> a t</a:t>
            </a:r>
            <a:r>
              <a:rPr lang="en-GB" b="1" dirty="0" err="1"/>
              <a:t>ool</a:t>
            </a:r>
            <a:r>
              <a:rPr lang="en-GB" dirty="0"/>
              <a:t> for customer centric care (‘</a:t>
            </a:r>
            <a:r>
              <a:rPr lang="en-GB" dirty="0" err="1"/>
              <a:t>personcentrerad</a:t>
            </a:r>
            <a:r>
              <a:rPr lang="en-GB" dirty="0"/>
              <a:t> </a:t>
            </a:r>
            <a:r>
              <a:rPr lang="en-GB" dirty="0" err="1"/>
              <a:t>vård</a:t>
            </a:r>
            <a:r>
              <a:rPr lang="en-GB" dirty="0"/>
              <a:t>’) – capturing every individuals needs and preferences and c</a:t>
            </a:r>
            <a:r>
              <a:rPr lang="en-GB" b="1" dirty="0"/>
              <a:t>omplementing individual care planning: </a:t>
            </a:r>
            <a:r>
              <a:rPr lang="en-GB" dirty="0">
                <a:sym typeface="Wingdings" panose="05000000000000000000" pitchFamily="2" charset="2"/>
              </a:rPr>
              <a:t>clear goals &amp; activities supporting quality of life in day-to-day care</a:t>
            </a:r>
            <a:endParaRPr lang="en-GB" dirty="0">
              <a:cs typeface="Calibri"/>
            </a:endParaRPr>
          </a:p>
          <a:p>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r>
              <a:rPr kumimoji="0" lang="sv-SE" sz="1200" b="1" i="0" u="none" strike="noStrike" kern="1200" cap="none" spc="0" normalizeH="0" baseline="0" noProof="0" dirty="0">
                <a:ln>
                  <a:noFill/>
                </a:ln>
                <a:solidFill>
                  <a:prstClr val="black"/>
                </a:solidFill>
                <a:effectLst/>
                <a:uLnTx/>
                <a:uFillTx/>
                <a:latin typeface="+mn-lt"/>
                <a:ea typeface="+mn-ea"/>
                <a:cs typeface="+mn-cs"/>
              </a:rPr>
              <a:t>ASCOT-champions at Attendo </a:t>
            </a:r>
            <a:r>
              <a:rPr kumimoji="0" lang="sv-SE" sz="1200" b="0" i="0" u="none" strike="noStrike" kern="1200" cap="none" spc="0" normalizeH="0" baseline="0" noProof="0" dirty="0">
                <a:ln>
                  <a:noFill/>
                </a:ln>
                <a:solidFill>
                  <a:prstClr val="black"/>
                </a:solidFill>
                <a:effectLst/>
                <a:uLnTx/>
                <a:uFillTx/>
                <a:latin typeface="+mn-lt"/>
                <a:ea typeface="+mn-ea"/>
                <a:cs typeface="+mn-cs"/>
              </a:rPr>
              <a:t>has </a:t>
            </a:r>
            <a:r>
              <a:rPr kumimoji="0" lang="sv-SE" sz="1200" b="0" i="0" u="none" strike="noStrike" kern="1200" cap="none" spc="0" normalizeH="0" baseline="0" noProof="0" dirty="0" err="1">
                <a:ln>
                  <a:noFill/>
                </a:ln>
                <a:solidFill>
                  <a:prstClr val="black"/>
                </a:solidFill>
                <a:effectLst/>
                <a:uLnTx/>
                <a:uFillTx/>
                <a:latin typeface="+mn-lt"/>
                <a:ea typeface="+mn-ea"/>
                <a:cs typeface="+mn-cs"/>
              </a:rPr>
              <a:t>always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been</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care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staff</a:t>
            </a:r>
            <a:r>
              <a:rPr kumimoji="0" lang="sv-SE" sz="1200" b="0" i="0" u="none" strike="noStrike" kern="1200" cap="none" spc="0" normalizeH="0" baseline="0" noProof="0" dirty="0">
                <a:ln>
                  <a:noFill/>
                </a:ln>
                <a:solidFill>
                  <a:prstClr val="black"/>
                </a:solidFill>
                <a:effectLst/>
                <a:uLnTx/>
                <a:uFillTx/>
                <a:latin typeface="+mn-lt"/>
                <a:ea typeface="+mn-ea"/>
                <a:cs typeface="+mn-cs"/>
              </a:rPr>
              <a:t> or </a:t>
            </a:r>
            <a:r>
              <a:rPr kumimoji="0" lang="sv-SE" sz="1200" b="0" i="0" u="none" strike="noStrike" kern="1200" cap="none" spc="0" normalizeH="0" baseline="0" noProof="0" dirty="0" err="1">
                <a:ln>
                  <a:noFill/>
                </a:ln>
                <a:solidFill>
                  <a:prstClr val="black"/>
                </a:solidFill>
                <a:effectLst/>
                <a:uLnTx/>
                <a:uFillTx/>
                <a:latin typeface="+mn-lt"/>
                <a:ea typeface="+mn-ea"/>
                <a:cs typeface="+mn-cs"/>
              </a:rPr>
              <a:t>assistant</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nurses</a:t>
            </a:r>
            <a:r>
              <a:rPr kumimoji="0" lang="sv-SE" sz="1200" b="0" i="0" u="none" strike="noStrike" kern="1200" cap="none" spc="0" normalizeH="0" baseline="0" noProof="0" dirty="0">
                <a:ln>
                  <a:noFill/>
                </a:ln>
                <a:solidFill>
                  <a:prstClr val="black"/>
                </a:solidFill>
                <a:effectLst/>
                <a:uLnTx/>
                <a:uFillTx/>
                <a:latin typeface="+mn-lt"/>
                <a:ea typeface="+mn-ea"/>
                <a:cs typeface="+mn-cs"/>
              </a:rPr>
              <a:t> (not </a:t>
            </a:r>
            <a:r>
              <a:rPr kumimoji="0" lang="sv-SE" sz="1200" b="0" i="0" u="none" strike="noStrike" kern="1200" cap="none" spc="0" normalizeH="0" baseline="0" noProof="0" dirty="0" err="1">
                <a:ln>
                  <a:noFill/>
                </a:ln>
                <a:solidFill>
                  <a:prstClr val="black"/>
                </a:solidFill>
                <a:effectLst/>
                <a:uLnTx/>
                <a:uFillTx/>
                <a:latin typeface="+mn-lt"/>
                <a:ea typeface="+mn-ea"/>
                <a:cs typeface="+mn-cs"/>
              </a:rPr>
              <a:t>nurses</a:t>
            </a:r>
            <a:r>
              <a:rPr kumimoji="0" lang="sv-SE" sz="1200" b="0" i="0" u="none" strike="noStrike" kern="1200" cap="none" spc="0" normalizeH="0" baseline="0" noProof="0" dirty="0">
                <a:ln>
                  <a:noFill/>
                </a:ln>
                <a:solidFill>
                  <a:prstClr val="black"/>
                </a:solidFill>
                <a:effectLst/>
                <a:uLnTx/>
                <a:uFillTx/>
                <a:latin typeface="+mn-lt"/>
                <a:ea typeface="+mn-ea"/>
                <a:cs typeface="+mn-cs"/>
              </a:rPr>
              <a:t> or </a:t>
            </a:r>
            <a:r>
              <a:rPr kumimoji="0" lang="sv-SE" sz="1200" b="0" i="0" u="none" strike="noStrike" kern="1200" cap="none" spc="0" normalizeH="0" baseline="0" noProof="0" dirty="0" err="1">
                <a:ln>
                  <a:noFill/>
                </a:ln>
                <a:solidFill>
                  <a:prstClr val="black"/>
                </a:solidFill>
                <a:effectLst/>
                <a:uLnTx/>
                <a:uFillTx/>
                <a:latin typeface="+mn-lt"/>
                <a:ea typeface="+mn-ea"/>
                <a:cs typeface="+mn-cs"/>
              </a:rPr>
              <a:t>registered</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nurses</a:t>
            </a:r>
            <a:r>
              <a:rPr kumimoji="0" lang="sv-SE" sz="1200" b="0" i="0" u="none" strike="noStrike" kern="1200" cap="none" spc="0" normalizeH="0" baseline="0" noProof="0" dirty="0">
                <a:ln>
                  <a:noFill/>
                </a:ln>
                <a:solidFill>
                  <a:prstClr val="black"/>
                </a:solidFill>
                <a:effectLst/>
                <a:uLnTx/>
                <a:uFillTx/>
                <a:latin typeface="+mn-lt"/>
                <a:ea typeface="+mn-ea"/>
                <a:cs typeface="+mn-cs"/>
              </a:rPr>
              <a:t>) – </a:t>
            </a:r>
            <a:r>
              <a:rPr kumimoji="0" lang="sv-SE" sz="1200" b="0" i="0" u="none" strike="noStrike" kern="1200" cap="none" spc="0" normalizeH="0" baseline="0" noProof="0" dirty="0" err="1">
                <a:ln>
                  <a:noFill/>
                </a:ln>
                <a:solidFill>
                  <a:prstClr val="black"/>
                </a:solidFill>
                <a:effectLst/>
                <a:uLnTx/>
                <a:uFillTx/>
                <a:latin typeface="+mn-lt"/>
                <a:ea typeface="+mn-ea"/>
                <a:cs typeface="+mn-cs"/>
              </a:rPr>
              <a:t>but</a:t>
            </a:r>
            <a:r>
              <a:rPr kumimoji="0" lang="sv-SE" sz="1200" b="0" i="0" u="none" strike="noStrike" kern="1200" cap="none" spc="0" normalizeH="0" baseline="0" noProof="0" dirty="0">
                <a:ln>
                  <a:noFill/>
                </a:ln>
                <a:solidFill>
                  <a:prstClr val="black"/>
                </a:solidFill>
                <a:effectLst/>
                <a:uLnTx/>
                <a:uFillTx/>
                <a:latin typeface="+mn-lt"/>
                <a:ea typeface="+mn-ea"/>
                <a:cs typeface="+mn-cs"/>
              </a:rPr>
              <a:t> where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emphazis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have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been</a:t>
            </a:r>
            <a:r>
              <a:rPr kumimoji="0" lang="sv-SE" sz="1200" b="0" i="0" u="none" strike="noStrike" kern="1200" cap="none" spc="0" normalizeH="0" baseline="0" noProof="0" dirty="0">
                <a:ln>
                  <a:noFill/>
                </a:ln>
                <a:solidFill>
                  <a:prstClr val="black"/>
                </a:solidFill>
                <a:effectLst/>
                <a:uLnTx/>
                <a:uFillTx/>
                <a:latin typeface="+mn-lt"/>
                <a:ea typeface="+mn-ea"/>
                <a:cs typeface="+mn-cs"/>
              </a:rPr>
              <a:t> on </a:t>
            </a:r>
            <a:r>
              <a:rPr kumimoji="0" lang="sv-SE" sz="1200" b="0" i="0" u="none" strike="noStrike" kern="1200" cap="none" spc="0" normalizeH="0" baseline="0" noProof="0" dirty="0" err="1">
                <a:ln>
                  <a:noFill/>
                </a:ln>
                <a:solidFill>
                  <a:prstClr val="black"/>
                </a:solidFill>
                <a:effectLst/>
                <a:uLnTx/>
                <a:uFillTx/>
                <a:latin typeface="+mn-lt"/>
                <a:ea typeface="+mn-ea"/>
                <a:cs typeface="+mn-cs"/>
              </a:rPr>
              <a:t>motivated</a:t>
            </a:r>
            <a:r>
              <a:rPr kumimoji="0" lang="sv-SE" sz="1200" b="0" i="0" u="none" strike="noStrike" kern="1200" cap="none" spc="0" normalizeH="0" baseline="0" noProof="0" dirty="0">
                <a:ln>
                  <a:noFill/>
                </a:ln>
                <a:solidFill>
                  <a:prstClr val="black"/>
                </a:solidFill>
                <a:effectLst/>
                <a:uLnTx/>
                <a:uFillTx/>
                <a:latin typeface="+mn-lt"/>
                <a:ea typeface="+mn-ea"/>
                <a:cs typeface="+mn-cs"/>
              </a:rPr>
              <a:t> and </a:t>
            </a:r>
            <a:r>
              <a:rPr kumimoji="0" lang="sv-SE" sz="1200" b="0" i="0" u="none" strike="noStrike" kern="1200" cap="none" spc="0" normalizeH="0" baseline="0" noProof="0" dirty="0" err="1">
                <a:ln>
                  <a:noFill/>
                </a:ln>
                <a:solidFill>
                  <a:prstClr val="black"/>
                </a:solidFill>
                <a:effectLst/>
                <a:uLnTx/>
                <a:uFillTx/>
                <a:latin typeface="+mn-lt"/>
                <a:ea typeface="+mn-ea"/>
                <a:cs typeface="+mn-cs"/>
              </a:rPr>
              <a:t>commited</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employees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who</a:t>
            </a:r>
            <a:r>
              <a:rPr kumimoji="0" lang="sv-SE" sz="1200" b="0" i="0" u="none" strike="noStrike" kern="1200" cap="none" spc="0" normalizeH="0" baseline="0" noProof="0" dirty="0">
                <a:ln>
                  <a:noFill/>
                </a:ln>
                <a:solidFill>
                  <a:prstClr val="black"/>
                </a:solidFill>
                <a:effectLst/>
                <a:uLnTx/>
                <a:uFillTx/>
                <a:latin typeface="+mn-lt"/>
                <a:ea typeface="+mn-ea"/>
                <a:cs typeface="+mn-cs"/>
              </a:rPr>
              <a:t> is hand </a:t>
            </a:r>
            <a:r>
              <a:rPr kumimoji="0" lang="sv-SE" sz="1200" b="0" i="0" u="none" strike="noStrike" kern="1200" cap="none" spc="0" normalizeH="0" baseline="0" noProof="0" dirty="0" err="1">
                <a:ln>
                  <a:noFill/>
                </a:ln>
                <a:solidFill>
                  <a:prstClr val="black"/>
                </a:solidFill>
                <a:effectLst/>
                <a:uLnTx/>
                <a:uFillTx/>
                <a:latin typeface="+mn-lt"/>
                <a:ea typeface="+mn-ea"/>
                <a:cs typeface="+mn-cs"/>
              </a:rPr>
              <a:t>picked</a:t>
            </a:r>
            <a:r>
              <a:rPr kumimoji="0" lang="sv-SE" sz="1200" b="0" i="0" u="none" strike="noStrike" kern="1200" cap="none" spc="0" normalizeH="0" baseline="0" noProof="0" dirty="0">
                <a:ln>
                  <a:noFill/>
                </a:ln>
                <a:solidFill>
                  <a:prstClr val="black"/>
                </a:solidFill>
                <a:effectLst/>
                <a:uLnTx/>
                <a:uFillTx/>
                <a:latin typeface="+mn-lt"/>
                <a:ea typeface="+mn-ea"/>
                <a:cs typeface="+mn-cs"/>
              </a:rPr>
              <a:t> by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nursing</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home</a:t>
            </a:r>
            <a:r>
              <a:rPr kumimoji="0" lang="sv-SE" sz="1200" b="0" i="0" u="none" strike="noStrike" kern="1200" cap="none" spc="0" normalizeH="0" baseline="0" noProof="0" dirty="0">
                <a:ln>
                  <a:noFill/>
                </a:ln>
                <a:solidFill>
                  <a:prstClr val="black"/>
                </a:solidFill>
                <a:effectLst/>
                <a:uLnTx/>
                <a:uFillTx/>
                <a:latin typeface="+mn-lt"/>
                <a:ea typeface="+mn-ea"/>
                <a:cs typeface="+mn-cs"/>
              </a:rPr>
              <a:t> manager.</a:t>
            </a:r>
          </a:p>
          <a:p>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r>
              <a:rPr kumimoji="0" lang="sv-SE" sz="1200" b="0" i="0" u="none" strike="noStrike" kern="1200" cap="none" spc="0" normalizeH="0" baseline="0" noProof="0" dirty="0" err="1">
                <a:ln>
                  <a:noFill/>
                </a:ln>
                <a:solidFill>
                  <a:prstClr val="black"/>
                </a:solidFill>
                <a:effectLst/>
                <a:uLnTx/>
                <a:uFillTx/>
                <a:latin typeface="+mn-lt"/>
                <a:ea typeface="+mn-ea"/>
                <a:cs typeface="+mn-cs"/>
              </a:rPr>
              <a:t>Phase</a:t>
            </a:r>
            <a:r>
              <a:rPr kumimoji="0" lang="sv-SE" sz="1200" b="0" i="0" u="none" strike="noStrike" kern="1200" cap="none" spc="0" normalizeH="0" baseline="0" noProof="0" dirty="0">
                <a:ln>
                  <a:noFill/>
                </a:ln>
                <a:solidFill>
                  <a:prstClr val="black"/>
                </a:solidFill>
                <a:effectLst/>
                <a:uLnTx/>
                <a:uFillTx/>
                <a:latin typeface="+mn-lt"/>
                <a:ea typeface="+mn-ea"/>
                <a:cs typeface="+mn-cs"/>
              </a:rPr>
              <a:t> 2  - given the feedback from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first</a:t>
            </a:r>
            <a:r>
              <a:rPr kumimoji="0" lang="sv-SE" sz="1200" b="0" i="0" u="none" strike="noStrike" kern="1200" cap="none" spc="0" normalizeH="0" baseline="0" noProof="0" dirty="0">
                <a:ln>
                  <a:noFill/>
                </a:ln>
                <a:solidFill>
                  <a:prstClr val="black"/>
                </a:solidFill>
                <a:effectLst/>
                <a:uLnTx/>
                <a:uFillTx/>
                <a:latin typeface="+mn-lt"/>
                <a:ea typeface="+mn-ea"/>
                <a:cs typeface="+mn-cs"/>
              </a:rPr>
              <a:t> round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training</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we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simplified</a:t>
            </a:r>
            <a:r>
              <a:rPr kumimoji="0" lang="sv-SE" sz="1200" b="0" i="0" u="none" strike="noStrike" kern="1200" cap="none" spc="0" normalizeH="0" baseline="0" noProof="0" dirty="0">
                <a:ln>
                  <a:noFill/>
                </a:ln>
                <a:solidFill>
                  <a:prstClr val="black"/>
                </a:solidFill>
                <a:effectLst/>
                <a:uLnTx/>
                <a:uFillTx/>
                <a:latin typeface="+mn-lt"/>
                <a:ea typeface="+mn-ea"/>
                <a:cs typeface="+mn-cs"/>
              </a:rPr>
              <a:t> parts or </a:t>
            </a:r>
            <a:r>
              <a:rPr kumimoji="0" lang="sv-SE" sz="1200" b="0" i="0" u="none" strike="noStrike" kern="1200" cap="none" spc="0" normalizeH="0" baseline="0" noProof="0" dirty="0" err="1">
                <a:ln>
                  <a:noFill/>
                </a:ln>
                <a:solidFill>
                  <a:prstClr val="black"/>
                </a:solidFill>
                <a:effectLst/>
                <a:uLnTx/>
                <a:uFillTx/>
                <a:latin typeface="+mn-lt"/>
                <a:ea typeface="+mn-ea"/>
                <a:cs typeface="+mn-cs"/>
              </a:rPr>
              <a:t>made</a:t>
            </a:r>
            <a:r>
              <a:rPr kumimoji="0" lang="sv-SE" sz="1200" b="0" i="0" u="none" strike="noStrike" kern="1200" cap="none" spc="0" normalizeH="0" baseline="0" noProof="0" dirty="0">
                <a:ln>
                  <a:noFill/>
                </a:ln>
                <a:solidFill>
                  <a:prstClr val="black"/>
                </a:solidFill>
                <a:effectLst/>
                <a:uLnTx/>
                <a:uFillTx/>
                <a:latin typeface="+mn-lt"/>
                <a:ea typeface="+mn-ea"/>
                <a:cs typeface="+mn-cs"/>
              </a:rPr>
              <a:t> it </a:t>
            </a:r>
            <a:r>
              <a:rPr kumimoji="0" lang="sv-SE" sz="1200" b="0" i="0" u="none" strike="noStrike" kern="1200" cap="none" spc="0" normalizeH="0" baseline="0" noProof="0" dirty="0" err="1">
                <a:ln>
                  <a:noFill/>
                </a:ln>
                <a:solidFill>
                  <a:prstClr val="black"/>
                </a:solidFill>
                <a:effectLst/>
                <a:uLnTx/>
                <a:uFillTx/>
                <a:latin typeface="+mn-lt"/>
                <a:ea typeface="+mn-ea"/>
                <a:cs typeface="+mn-cs"/>
              </a:rPr>
              <a:t>more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pedagogic</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with</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examples</a:t>
            </a:r>
            <a:r>
              <a:rPr kumimoji="0" lang="sv-SE" sz="1200" b="0" i="0" u="none" strike="noStrike" kern="1200" cap="none" spc="0" normalizeH="0" baseline="0" noProof="0" dirty="0">
                <a:ln>
                  <a:noFill/>
                </a:ln>
                <a:solidFill>
                  <a:prstClr val="black"/>
                </a:solidFill>
                <a:effectLst/>
                <a:uLnTx/>
                <a:uFillTx/>
                <a:latin typeface="+mn-lt"/>
                <a:ea typeface="+mn-ea"/>
                <a:cs typeface="+mn-cs"/>
              </a:rPr>
              <a:t> from real </a:t>
            </a:r>
            <a:r>
              <a:rPr kumimoji="0" lang="sv-SE" sz="1200" b="0" i="0" u="none" strike="noStrike" kern="1200" cap="none" spc="0" normalizeH="0" baseline="0" noProof="0" dirty="0" err="1">
                <a:ln>
                  <a:noFill/>
                </a:ln>
                <a:solidFill>
                  <a:prstClr val="black"/>
                </a:solidFill>
                <a:effectLst/>
                <a:uLnTx/>
                <a:uFillTx/>
                <a:latin typeface="+mn-lt"/>
                <a:ea typeface="+mn-ea"/>
                <a:cs typeface="+mn-cs"/>
              </a:rPr>
              <a:t>care</a:t>
            </a:r>
            <a:r>
              <a:rPr kumimoji="0" lang="sv-SE" sz="1200" b="0" i="0" u="none" strike="noStrike" kern="1200" cap="none" spc="0" normalizeH="0" baseline="0" noProof="0" dirty="0">
                <a:ln>
                  <a:noFill/>
                </a:ln>
                <a:solidFill>
                  <a:prstClr val="black"/>
                </a:solidFill>
                <a:effectLst/>
                <a:uLnTx/>
                <a:uFillTx/>
                <a:latin typeface="+mn-lt"/>
                <a:ea typeface="+mn-ea"/>
                <a:cs typeface="+mn-cs"/>
              </a:rPr>
              <a:t> plans and </a:t>
            </a:r>
            <a:r>
              <a:rPr kumimoji="0" lang="sv-SE" sz="1200" b="0" i="0" u="none" strike="noStrike" kern="1200" cap="none" spc="0" normalizeH="0" baseline="0" noProof="0" dirty="0" err="1">
                <a:ln>
                  <a:noFill/>
                </a:ln>
                <a:solidFill>
                  <a:prstClr val="black"/>
                </a:solidFill>
                <a:effectLst/>
                <a:uLnTx/>
                <a:uFillTx/>
                <a:latin typeface="+mn-lt"/>
                <a:ea typeface="+mn-ea"/>
                <a:cs typeface="+mn-cs"/>
              </a:rPr>
              <a:t>learnings</a:t>
            </a:r>
            <a:r>
              <a:rPr kumimoji="0" lang="sv-SE" sz="1200" b="0" i="0" u="none" strike="noStrike" kern="1200" cap="none" spc="0" normalizeH="0" baseline="0" noProof="0" dirty="0">
                <a:ln>
                  <a:noFill/>
                </a:ln>
                <a:solidFill>
                  <a:prstClr val="black"/>
                </a:solidFill>
                <a:effectLst/>
                <a:uLnTx/>
                <a:uFillTx/>
                <a:latin typeface="+mn-lt"/>
                <a:ea typeface="+mn-ea"/>
                <a:cs typeface="+mn-cs"/>
              </a:rPr>
              <a:t> from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first</a:t>
            </a:r>
            <a:r>
              <a:rPr kumimoji="0" lang="sv-SE" sz="1200" b="0" i="0" u="none" strike="noStrike" kern="1200" cap="none" spc="0" normalizeH="0" baseline="0" noProof="0" dirty="0">
                <a:ln>
                  <a:noFill/>
                </a:ln>
                <a:solidFill>
                  <a:prstClr val="black"/>
                </a:solidFill>
                <a:effectLst/>
                <a:uLnTx/>
                <a:uFillTx/>
                <a:latin typeface="+mn-lt"/>
                <a:ea typeface="+mn-ea"/>
                <a:cs typeface="+mn-cs"/>
              </a:rPr>
              <a:t> round. </a:t>
            </a:r>
          </a:p>
          <a:p>
            <a:r>
              <a:rPr kumimoji="0" lang="sv-SE" sz="1200" b="0" i="0" u="none" strike="noStrike" kern="1200" cap="none" spc="0" normalizeH="0" baseline="0" noProof="0" dirty="0">
                <a:ln>
                  <a:noFill/>
                </a:ln>
                <a:solidFill>
                  <a:prstClr val="black"/>
                </a:solidFill>
                <a:effectLst/>
                <a:uLnTx/>
                <a:uFillTx/>
                <a:latin typeface="+mn-lt"/>
                <a:ea typeface="+mn-ea"/>
                <a:cs typeface="+mn-cs"/>
              </a:rPr>
              <a:t>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project</a:t>
            </a:r>
            <a:r>
              <a:rPr kumimoji="0" lang="sv-SE" sz="1200" b="0" i="0" u="none" strike="noStrike" kern="1200" cap="none" spc="0" normalizeH="0" baseline="0" noProof="0" dirty="0">
                <a:ln>
                  <a:noFill/>
                </a:ln>
                <a:solidFill>
                  <a:prstClr val="black"/>
                </a:solidFill>
                <a:effectLst/>
                <a:uLnTx/>
                <a:uFillTx/>
                <a:latin typeface="+mn-lt"/>
                <a:ea typeface="+mn-ea"/>
                <a:cs typeface="+mn-cs"/>
              </a:rPr>
              <a:t> team </a:t>
            </a:r>
            <a:r>
              <a:rPr kumimoji="0" lang="sv-SE" sz="1200" b="0" i="0" u="none" strike="noStrike" kern="1200" cap="none" spc="0" normalizeH="0" baseline="0" noProof="0" dirty="0" err="1">
                <a:ln>
                  <a:noFill/>
                </a:ln>
                <a:solidFill>
                  <a:prstClr val="black"/>
                </a:solidFill>
                <a:effectLst/>
                <a:uLnTx/>
                <a:uFillTx/>
                <a:latin typeface="+mn-lt"/>
                <a:ea typeface="+mn-ea"/>
                <a:cs typeface="+mn-cs"/>
              </a:rPr>
              <a:t>travelled</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across</a:t>
            </a:r>
            <a:r>
              <a:rPr kumimoji="0" lang="sv-SE" sz="1200" b="0" i="0" u="none" strike="noStrike" kern="1200" cap="none" spc="0" normalizeH="0" baseline="0" noProof="0" dirty="0">
                <a:ln>
                  <a:noFill/>
                </a:ln>
                <a:solidFill>
                  <a:prstClr val="black"/>
                </a:solidFill>
                <a:effectLst/>
                <a:uLnTx/>
                <a:uFillTx/>
                <a:latin typeface="+mn-lt"/>
                <a:ea typeface="+mn-ea"/>
                <a:cs typeface="+mn-cs"/>
              </a:rPr>
              <a:t> Sweden and </a:t>
            </a:r>
            <a:r>
              <a:rPr kumimoji="0" lang="sv-SE" sz="1200" b="0" i="0" u="none" strike="noStrike" kern="1200" cap="none" spc="0" normalizeH="0" baseline="0" noProof="0" dirty="0" err="1">
                <a:ln>
                  <a:noFill/>
                </a:ln>
                <a:solidFill>
                  <a:prstClr val="black"/>
                </a:solidFill>
                <a:effectLst/>
                <a:uLnTx/>
                <a:uFillTx/>
                <a:latin typeface="+mn-lt"/>
                <a:ea typeface="+mn-ea"/>
                <a:cs typeface="+mn-cs"/>
              </a:rPr>
              <a:t>educated</a:t>
            </a:r>
            <a:r>
              <a:rPr kumimoji="0" lang="sv-SE" sz="1200" b="0" i="0" u="none" strike="noStrike" kern="1200" cap="none" spc="0" normalizeH="0" baseline="0" noProof="0" dirty="0">
                <a:ln>
                  <a:noFill/>
                </a:ln>
                <a:solidFill>
                  <a:prstClr val="black"/>
                </a:solidFill>
                <a:effectLst/>
                <a:uLnTx/>
                <a:uFillTx/>
                <a:latin typeface="+mn-lt"/>
                <a:ea typeface="+mn-ea"/>
                <a:cs typeface="+mn-cs"/>
              </a:rPr>
              <a:t> ASCOT-agents at 12 </a:t>
            </a:r>
            <a:r>
              <a:rPr kumimoji="0" lang="sv-SE" sz="1200" b="0" i="0" u="none" strike="noStrike" kern="1200" cap="none" spc="0" normalizeH="0" baseline="0" noProof="0" dirty="0" err="1">
                <a:ln>
                  <a:noFill/>
                </a:ln>
                <a:solidFill>
                  <a:prstClr val="black"/>
                </a:solidFill>
                <a:effectLst/>
                <a:uLnTx/>
                <a:uFillTx/>
                <a:latin typeface="+mn-lt"/>
                <a:ea typeface="+mn-ea"/>
                <a:cs typeface="+mn-cs"/>
              </a:rPr>
              <a:t>nursing</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homes</a:t>
            </a:r>
            <a:r>
              <a:rPr kumimoji="0" lang="sv-SE" sz="1200" b="0" i="0" u="none" strike="noStrike" kern="1200" cap="none" spc="0" normalizeH="0" baseline="0" noProof="0" dirty="0">
                <a:ln>
                  <a:noFill/>
                </a:ln>
                <a:solidFill>
                  <a:prstClr val="black"/>
                </a:solidFill>
                <a:effectLst/>
                <a:uLnTx/>
                <a:uFillTx/>
                <a:latin typeface="+mn-lt"/>
                <a:ea typeface="+mn-ea"/>
                <a:cs typeface="+mn-cs"/>
              </a:rPr>
              <a:t>.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education</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was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greatly</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appreciated</a:t>
            </a:r>
            <a:r>
              <a:rPr kumimoji="0" lang="sv-SE" sz="1200" b="0" i="0" u="none" strike="noStrike" kern="1200" cap="none" spc="0" normalizeH="0" baseline="0" noProof="0" dirty="0">
                <a:ln>
                  <a:noFill/>
                </a:ln>
                <a:solidFill>
                  <a:prstClr val="black"/>
                </a:solidFill>
                <a:effectLst/>
                <a:uLnTx/>
                <a:uFillTx/>
                <a:latin typeface="+mn-lt"/>
                <a:ea typeface="+mn-ea"/>
                <a:cs typeface="+mn-cs"/>
              </a:rPr>
              <a:t> and </a:t>
            </a:r>
            <a:r>
              <a:rPr kumimoji="0" lang="sv-SE" sz="1200" b="0" i="0" u="none" strike="noStrike" kern="1200" cap="none" spc="0" normalizeH="0" baseline="0" noProof="0" dirty="0" err="1">
                <a:ln>
                  <a:noFill/>
                </a:ln>
                <a:solidFill>
                  <a:prstClr val="black"/>
                </a:solidFill>
                <a:effectLst/>
                <a:uLnTx/>
                <a:uFillTx/>
                <a:latin typeface="+mn-lt"/>
                <a:ea typeface="+mn-ea"/>
                <a:cs typeface="+mn-cs"/>
              </a:rPr>
              <a:t>especially</a:t>
            </a:r>
            <a:r>
              <a:rPr kumimoji="0" lang="sv-SE" sz="1200" b="0" i="0" u="none" strike="noStrike" kern="1200" cap="none" spc="0" normalizeH="0" baseline="0" noProof="0" dirty="0">
                <a:ln>
                  <a:noFill/>
                </a:ln>
                <a:solidFill>
                  <a:prstClr val="black"/>
                </a:solidFill>
                <a:effectLst/>
                <a:uLnTx/>
                <a:uFillTx/>
                <a:latin typeface="+mn-lt"/>
                <a:ea typeface="+mn-ea"/>
                <a:cs typeface="+mn-cs"/>
              </a:rPr>
              <a:t>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role</a:t>
            </a:r>
            <a:r>
              <a:rPr kumimoji="0" lang="sv-SE" sz="1200" b="0" i="0" u="none" strike="noStrike" kern="1200" cap="none" spc="0" normalizeH="0" baseline="0" noProof="0" dirty="0">
                <a:ln>
                  <a:noFill/>
                </a:ln>
                <a:solidFill>
                  <a:prstClr val="black"/>
                </a:solidFill>
                <a:effectLst/>
                <a:uLnTx/>
                <a:uFillTx/>
                <a:latin typeface="+mn-lt"/>
                <a:ea typeface="+mn-ea"/>
                <a:cs typeface="+mn-cs"/>
              </a:rPr>
              <a:t> play. </a:t>
            </a:r>
          </a:p>
          <a:p>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mn-lt"/>
                <a:ea typeface="+mn-ea"/>
                <a:cs typeface="+mn-cs"/>
              </a:rPr>
              <a:t>Phase</a:t>
            </a:r>
            <a:r>
              <a:rPr kumimoji="0" lang="sv-SE" sz="1200" b="0" i="0" u="none" strike="noStrike" kern="1200" cap="none" spc="0" normalizeH="0" baseline="0" noProof="0" dirty="0">
                <a:ln>
                  <a:noFill/>
                </a:ln>
                <a:solidFill>
                  <a:prstClr val="black"/>
                </a:solidFill>
                <a:effectLst/>
                <a:uLnTx/>
                <a:uFillTx/>
                <a:latin typeface="+mn-lt"/>
                <a:ea typeface="+mn-ea"/>
                <a:cs typeface="+mn-cs"/>
              </a:rPr>
              <a:t> 3- in </a:t>
            </a:r>
            <a:r>
              <a:rPr kumimoji="0" lang="sv-SE" sz="1200" b="0" i="0" u="none" strike="noStrike" kern="1200" cap="none" spc="0" normalizeH="0" baseline="0" noProof="0" dirty="0" err="1">
                <a:ln>
                  <a:noFill/>
                </a:ln>
                <a:solidFill>
                  <a:prstClr val="black"/>
                </a:solidFill>
                <a:effectLst/>
                <a:uLnTx/>
                <a:uFillTx/>
                <a:latin typeface="+mn-lt"/>
                <a:ea typeface="+mn-ea"/>
                <a:cs typeface="+mn-cs"/>
              </a:rPr>
              <a:t>progess</a:t>
            </a:r>
            <a:r>
              <a:rPr kumimoji="0" lang="sv-SE" sz="1200" b="0" i="0" u="none" strike="noStrike" kern="1200" cap="none" spc="0" normalizeH="0" baseline="0" noProof="0" dirty="0">
                <a:ln>
                  <a:noFill/>
                </a:ln>
                <a:solidFill>
                  <a:prstClr val="black"/>
                </a:solidFill>
                <a:effectLst/>
                <a:uLnTx/>
                <a:uFillTx/>
                <a:latin typeface="+mn-lt"/>
                <a:ea typeface="+mn-ea"/>
                <a:cs typeface="+mn-cs"/>
              </a:rPr>
              <a:t> and </a:t>
            </a:r>
            <a:r>
              <a:rPr kumimoji="0" lang="sv-SE" sz="1200" b="0" i="0" u="none" strike="noStrike" kern="1200" cap="none" spc="0" normalizeH="0" baseline="0" noProof="0" dirty="0" err="1">
                <a:ln>
                  <a:noFill/>
                </a:ln>
                <a:solidFill>
                  <a:prstClr val="black"/>
                </a:solidFill>
                <a:effectLst/>
                <a:uLnTx/>
                <a:uFillTx/>
                <a:latin typeface="+mn-lt"/>
                <a:ea typeface="+mn-ea"/>
                <a:cs typeface="+mn-cs"/>
              </a:rPr>
              <a:t>strated</a:t>
            </a:r>
            <a:r>
              <a:rPr kumimoji="0" lang="sv-SE" sz="1200" b="0" i="0" u="none" strike="noStrike" kern="1200" cap="none" spc="0" normalizeH="0" baseline="0" noProof="0" dirty="0">
                <a:ln>
                  <a:noFill/>
                </a:ln>
                <a:solidFill>
                  <a:prstClr val="black"/>
                </a:solidFill>
                <a:effectLst/>
                <a:uLnTx/>
                <a:uFillTx/>
                <a:latin typeface="+mn-lt"/>
                <a:ea typeface="+mn-ea"/>
                <a:cs typeface="+mn-cs"/>
              </a:rPr>
              <a:t> in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beginning</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this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year</a:t>
            </a:r>
            <a:r>
              <a:rPr kumimoji="0" lang="sv-SE" sz="1200" b="0" i="0" u="none" strike="noStrike" kern="1200" cap="none" spc="0" normalizeH="0" baseline="0" noProof="0" dirty="0">
                <a:ln>
                  <a:noFill/>
                </a:ln>
                <a:solidFill>
                  <a:prstClr val="black"/>
                </a:solidFill>
                <a:effectLst/>
                <a:uLnTx/>
                <a:uFillTx/>
                <a:latin typeface="+mn-lt"/>
                <a:ea typeface="+mn-ea"/>
                <a:cs typeface="+mn-cs"/>
              </a:rPr>
              <a:t>. To be </a:t>
            </a:r>
            <a:r>
              <a:rPr kumimoji="0" lang="sv-SE" sz="1200" b="0" i="0" u="none" strike="noStrike" kern="1200" cap="none" spc="0" normalizeH="0" baseline="0" noProof="0" dirty="0" err="1">
                <a:ln>
                  <a:noFill/>
                </a:ln>
                <a:solidFill>
                  <a:prstClr val="black"/>
                </a:solidFill>
                <a:effectLst/>
                <a:uLnTx/>
                <a:uFillTx/>
                <a:latin typeface="+mn-lt"/>
                <a:ea typeface="+mn-ea"/>
                <a:cs typeface="+mn-cs"/>
              </a:rPr>
              <a:t>able</a:t>
            </a:r>
            <a:r>
              <a:rPr kumimoji="0" lang="sv-SE" sz="1200" b="0" i="0" u="none" strike="noStrike" kern="1200" cap="none" spc="0" normalizeH="0" baseline="0" noProof="0" dirty="0">
                <a:ln>
                  <a:noFill/>
                </a:ln>
                <a:solidFill>
                  <a:prstClr val="black"/>
                </a:solidFill>
                <a:effectLst/>
                <a:uLnTx/>
                <a:uFillTx/>
                <a:latin typeface="+mn-lt"/>
                <a:ea typeface="+mn-ea"/>
                <a:cs typeface="+mn-cs"/>
              </a:rPr>
              <a:t> to </a:t>
            </a:r>
            <a:r>
              <a:rPr kumimoji="0" lang="sv-SE" sz="1200" b="0" i="0" u="none" strike="noStrike" kern="1200" cap="none" spc="0" normalizeH="0" baseline="0" noProof="0" dirty="0" err="1">
                <a:ln>
                  <a:noFill/>
                </a:ln>
                <a:solidFill>
                  <a:prstClr val="black"/>
                </a:solidFill>
                <a:effectLst/>
                <a:uLnTx/>
                <a:uFillTx/>
                <a:latin typeface="+mn-lt"/>
                <a:ea typeface="+mn-ea"/>
                <a:cs typeface="+mn-cs"/>
              </a:rPr>
              <a:t>continue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implementing</a:t>
            </a:r>
            <a:r>
              <a:rPr kumimoji="0" lang="sv-SE" sz="1200" b="0" i="0" u="none" strike="noStrike" kern="1200" cap="none" spc="0" normalizeH="0" baseline="0" noProof="0" dirty="0">
                <a:ln>
                  <a:noFill/>
                </a:ln>
                <a:solidFill>
                  <a:prstClr val="black"/>
                </a:solidFill>
                <a:effectLst/>
                <a:uLnTx/>
                <a:uFillTx/>
                <a:latin typeface="+mn-lt"/>
                <a:ea typeface="+mn-ea"/>
                <a:cs typeface="+mn-cs"/>
              </a:rPr>
              <a:t> and </a:t>
            </a:r>
            <a:r>
              <a:rPr kumimoji="0" lang="sv-SE" sz="1200" b="0" i="0" u="none" strike="noStrike" kern="1200" cap="none" spc="0" normalizeH="0" baseline="0" noProof="0" dirty="0" err="1">
                <a:ln>
                  <a:noFill/>
                </a:ln>
                <a:solidFill>
                  <a:prstClr val="black"/>
                </a:solidFill>
                <a:effectLst/>
                <a:uLnTx/>
                <a:uFillTx/>
                <a:latin typeface="+mn-lt"/>
                <a:ea typeface="+mn-ea"/>
                <a:cs typeface="+mn-cs"/>
              </a:rPr>
              <a:t>also</a:t>
            </a:r>
            <a:r>
              <a:rPr kumimoji="0" lang="sv-SE" sz="1200" b="0" i="0" u="none" strike="noStrike" kern="1200" cap="none" spc="0" normalizeH="0" baseline="0" noProof="0" dirty="0">
                <a:ln>
                  <a:noFill/>
                </a:ln>
                <a:solidFill>
                  <a:prstClr val="black"/>
                </a:solidFill>
                <a:effectLst/>
                <a:uLnTx/>
                <a:uFillTx/>
                <a:latin typeface="+mn-lt"/>
                <a:ea typeface="+mn-ea"/>
                <a:cs typeface="+mn-cs"/>
              </a:rPr>
              <a:t> to </a:t>
            </a:r>
            <a:r>
              <a:rPr kumimoji="0" lang="sv-SE" sz="1200" b="0" i="0" u="none" strike="noStrike" kern="1200" cap="none" spc="0" normalizeH="0" baseline="0" noProof="0" dirty="0" err="1">
                <a:ln>
                  <a:noFill/>
                </a:ln>
                <a:solidFill>
                  <a:prstClr val="black"/>
                </a:solidFill>
                <a:effectLst/>
                <a:uLnTx/>
                <a:uFillTx/>
                <a:latin typeface="+mn-lt"/>
                <a:ea typeface="+mn-ea"/>
                <a:cs typeface="+mn-cs"/>
              </a:rPr>
              <a:t>reach</a:t>
            </a:r>
            <a:r>
              <a:rPr kumimoji="0" lang="sv-SE" sz="1200" b="0" i="0" u="none" strike="noStrike" kern="1200" cap="none" spc="0" normalizeH="0" baseline="0" noProof="0" dirty="0">
                <a:ln>
                  <a:noFill/>
                </a:ln>
                <a:solidFill>
                  <a:prstClr val="black"/>
                </a:solidFill>
                <a:effectLst/>
                <a:uLnTx/>
                <a:uFillTx/>
                <a:latin typeface="+mn-lt"/>
                <a:ea typeface="+mn-ea"/>
                <a:cs typeface="+mn-cs"/>
              </a:rPr>
              <a:t> a </a:t>
            </a:r>
            <a:r>
              <a:rPr kumimoji="0" lang="sv-SE" sz="1200" b="0" i="0" u="none" strike="noStrike" kern="1200" cap="none" spc="0" normalizeH="0" baseline="0" noProof="0" dirty="0" err="1">
                <a:ln>
                  <a:noFill/>
                </a:ln>
                <a:solidFill>
                  <a:prstClr val="black"/>
                </a:solidFill>
                <a:effectLst/>
                <a:uLnTx/>
                <a:uFillTx/>
                <a:latin typeface="+mn-lt"/>
                <a:ea typeface="+mn-ea"/>
                <a:cs typeface="+mn-cs"/>
              </a:rPr>
              <a:t>larger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number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employees</a:t>
            </a:r>
            <a:r>
              <a:rPr kumimoji="0" lang="sv-SE" sz="1200" b="0" i="0" u="none" strike="noStrike" kern="1200" cap="none" spc="0" normalizeH="0" baseline="0" noProof="0" dirty="0">
                <a:ln>
                  <a:noFill/>
                </a:ln>
                <a:solidFill>
                  <a:prstClr val="black"/>
                </a:solidFill>
                <a:effectLst/>
                <a:uLnTx/>
                <a:uFillTx/>
                <a:latin typeface="+mn-lt"/>
                <a:ea typeface="+mn-ea"/>
                <a:cs typeface="+mn-cs"/>
              </a:rPr>
              <a:t> and </a:t>
            </a:r>
            <a:r>
              <a:rPr kumimoji="0" lang="sv-SE" sz="1200" b="0" i="0" u="none" strike="noStrike" kern="1200" cap="none" spc="0" normalizeH="0" baseline="0" noProof="0" dirty="0" err="1">
                <a:ln>
                  <a:noFill/>
                </a:ln>
                <a:solidFill>
                  <a:prstClr val="black"/>
                </a:solidFill>
                <a:effectLst/>
                <a:uLnTx/>
                <a:uFillTx/>
                <a:latin typeface="+mn-lt"/>
                <a:ea typeface="+mn-ea"/>
                <a:cs typeface="+mn-cs"/>
              </a:rPr>
              <a:t>nursing</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homes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We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organized</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another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type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organization</a:t>
            </a:r>
            <a:r>
              <a:rPr kumimoji="0" lang="sv-SE" sz="1200" b="0" i="0" u="none" strike="noStrike" kern="1200" cap="none" spc="0" normalizeH="0" baseline="0" noProof="0" dirty="0">
                <a:ln>
                  <a:noFill/>
                </a:ln>
                <a:solidFill>
                  <a:prstClr val="black"/>
                </a:solidFill>
                <a:effectLst/>
                <a:uLnTx/>
                <a:uFillTx/>
                <a:latin typeface="+mn-lt"/>
                <a:ea typeface="+mn-ea"/>
                <a:cs typeface="+mn-cs"/>
              </a:rPr>
              <a:t> in </a:t>
            </a:r>
            <a:r>
              <a:rPr kumimoji="0" lang="sv-SE" sz="1200" b="0" i="0" u="none" strike="noStrike" kern="1200" cap="none" spc="0" normalizeH="0" baseline="0" noProof="0" dirty="0" err="1">
                <a:ln>
                  <a:noFill/>
                </a:ln>
                <a:solidFill>
                  <a:prstClr val="black"/>
                </a:solidFill>
                <a:effectLst/>
                <a:uLnTx/>
                <a:uFillTx/>
                <a:latin typeface="+mn-lt"/>
                <a:ea typeface="+mn-ea"/>
                <a:cs typeface="+mn-cs"/>
              </a:rPr>
              <a:t>training</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with</a:t>
            </a:r>
            <a:r>
              <a:rPr kumimoji="0" lang="sv-SE" sz="1200" b="0" i="0" u="none" strike="noStrike" kern="1200" cap="none" spc="0" normalizeH="0" baseline="0" noProof="0" dirty="0">
                <a:ln>
                  <a:noFill/>
                </a:ln>
                <a:solidFill>
                  <a:prstClr val="black"/>
                </a:solidFill>
                <a:effectLst/>
                <a:uLnTx/>
                <a:uFillTx/>
                <a:latin typeface="+mn-lt"/>
                <a:ea typeface="+mn-ea"/>
                <a:cs typeface="+mn-cs"/>
              </a:rPr>
              <a:t> a </a:t>
            </a:r>
            <a:r>
              <a:rPr kumimoji="0" lang="sv-SE" sz="1200" b="0" i="0" u="none" strike="noStrike" kern="1200" cap="none" spc="0" normalizeH="0" baseline="0" noProof="0" dirty="0" err="1">
                <a:ln>
                  <a:noFill/>
                </a:ln>
                <a:solidFill>
                  <a:prstClr val="black"/>
                </a:solidFill>
                <a:effectLst/>
                <a:uLnTx/>
                <a:uFillTx/>
                <a:latin typeface="+mn-lt"/>
                <a:ea typeface="+mn-ea"/>
                <a:cs typeface="+mn-cs"/>
              </a:rPr>
              <a:t>greater</a:t>
            </a:r>
            <a:r>
              <a:rPr kumimoji="0" lang="sv-SE" sz="1200" b="0" i="0" u="none" strike="noStrike" kern="1200" cap="none" spc="0" normalizeH="0" baseline="0" noProof="0" dirty="0">
                <a:ln>
                  <a:noFill/>
                </a:ln>
                <a:solidFill>
                  <a:prstClr val="black"/>
                </a:solidFill>
                <a:effectLst/>
                <a:uLnTx/>
                <a:uFillTx/>
                <a:latin typeface="+mn-lt"/>
                <a:ea typeface="+mn-ea"/>
                <a:cs typeface="+mn-cs"/>
              </a:rPr>
              <a:t> regional focus on </a:t>
            </a:r>
            <a:r>
              <a:rPr kumimoji="0" lang="sv-SE" sz="1200" b="0" i="0" u="none" strike="noStrike" kern="1200" cap="none" spc="0" normalizeH="0" baseline="0" noProof="0" dirty="0" err="1">
                <a:ln>
                  <a:noFill/>
                </a:ln>
                <a:solidFill>
                  <a:prstClr val="black"/>
                </a:solidFill>
                <a:effectLst/>
                <a:uLnTx/>
                <a:uFillTx/>
                <a:latin typeface="+mn-lt"/>
                <a:ea typeface="+mn-ea"/>
                <a:cs typeface="+mn-cs"/>
              </a:rPr>
              <a:t>both</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training</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but</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also</a:t>
            </a:r>
            <a:r>
              <a:rPr kumimoji="0" lang="sv-SE" sz="1200" b="0" i="0" u="none" strike="noStrike" kern="1200" cap="none" spc="0" normalizeH="0" baseline="0" noProof="0" dirty="0">
                <a:ln>
                  <a:noFill/>
                </a:ln>
                <a:solidFill>
                  <a:prstClr val="black"/>
                </a:solidFill>
                <a:effectLst/>
                <a:uLnTx/>
                <a:uFillTx/>
                <a:latin typeface="+mn-lt"/>
                <a:ea typeface="+mn-ea"/>
                <a:cs typeface="+mn-cs"/>
              </a:rPr>
              <a:t> planning, support, implementation and </a:t>
            </a:r>
            <a:r>
              <a:rPr kumimoji="0" lang="sv-SE" sz="1200" b="0" i="0" u="none" strike="noStrike" kern="1200" cap="none" spc="0" normalizeH="0" baseline="0" noProof="0" dirty="0" err="1">
                <a:ln>
                  <a:noFill/>
                </a:ln>
                <a:solidFill>
                  <a:prstClr val="black"/>
                </a:solidFill>
                <a:effectLst/>
                <a:uLnTx/>
                <a:uFillTx/>
                <a:latin typeface="+mn-lt"/>
                <a:ea typeface="+mn-ea"/>
                <a:cs typeface="+mn-cs"/>
              </a:rPr>
              <a:t>follow</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up</a:t>
            </a:r>
            <a:r>
              <a:rPr kumimoji="0" lang="sv-SE" sz="1200" b="0" i="0" u="none" strike="noStrike" kern="1200" cap="none" spc="0" normalizeH="0" baseline="0" noProof="0" dirty="0">
                <a:ln>
                  <a:noFill/>
                </a:ln>
                <a:solidFill>
                  <a:prstClr val="black"/>
                </a:solidFill>
                <a:effectLst/>
                <a:uLnTx/>
                <a:uFillTx/>
                <a:latin typeface="+mn-lt"/>
                <a:ea typeface="+mn-ea"/>
                <a:cs typeface="+mn-cs"/>
              </a:rPr>
              <a:t>. IN </a:t>
            </a:r>
            <a:r>
              <a:rPr kumimoji="0" lang="sv-SE" sz="1200" b="0" i="0" u="none" strike="noStrike" kern="1200" cap="none" spc="0" normalizeH="0" baseline="0" noProof="0" dirty="0" err="1">
                <a:ln>
                  <a:noFill/>
                </a:ln>
                <a:solidFill>
                  <a:prstClr val="black"/>
                </a:solidFill>
                <a:effectLst/>
                <a:uLnTx/>
                <a:uFillTx/>
                <a:latin typeface="+mn-lt"/>
                <a:ea typeface="+mn-ea"/>
                <a:cs typeface="+mn-cs"/>
              </a:rPr>
              <a:t>this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phase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we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have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published</a:t>
            </a:r>
            <a:r>
              <a:rPr kumimoji="0" lang="sv-SE" sz="1200" b="0" i="0" u="none" strike="noStrike" kern="1200" cap="none" spc="0" normalizeH="0" baseline="0" noProof="0" dirty="0">
                <a:ln>
                  <a:noFill/>
                </a:ln>
                <a:solidFill>
                  <a:prstClr val="black"/>
                </a:solidFill>
                <a:effectLst/>
                <a:uLnTx/>
                <a:uFillTx/>
                <a:latin typeface="+mn-lt"/>
                <a:ea typeface="+mn-ea"/>
                <a:cs typeface="+mn-cs"/>
              </a:rPr>
              <a:t> a short e-</a:t>
            </a:r>
            <a:r>
              <a:rPr kumimoji="0" lang="sv-SE" sz="1200" b="0" i="0" u="none" strike="noStrike" kern="1200" cap="none" spc="0" normalizeH="0" baseline="0" noProof="0" dirty="0" err="1">
                <a:ln>
                  <a:noFill/>
                </a:ln>
                <a:solidFill>
                  <a:prstClr val="black"/>
                </a:solidFill>
                <a:effectLst/>
                <a:uLnTx/>
                <a:uFillTx/>
                <a:latin typeface="+mn-lt"/>
                <a:ea typeface="+mn-ea"/>
                <a:cs typeface="+mn-cs"/>
              </a:rPr>
              <a:t>learning</a:t>
            </a:r>
            <a:r>
              <a:rPr kumimoji="0" lang="sv-SE" sz="1200" b="0" i="0" u="none" strike="noStrike" kern="1200" cap="none" spc="0" normalizeH="0" baseline="0" noProof="0" dirty="0">
                <a:ln>
                  <a:noFill/>
                </a:ln>
                <a:solidFill>
                  <a:prstClr val="black"/>
                </a:solidFill>
                <a:effectLst/>
                <a:uLnTx/>
                <a:uFillTx/>
                <a:latin typeface="+mn-lt"/>
                <a:ea typeface="+mn-ea"/>
                <a:cs typeface="+mn-cs"/>
              </a:rPr>
              <a:t> session </a:t>
            </a:r>
            <a:r>
              <a:rPr kumimoji="0" lang="sv-SE" sz="1200" b="0" i="0" u="none" strike="noStrike" kern="1200" cap="none" spc="0" normalizeH="0" baseline="0" noProof="0" dirty="0" err="1">
                <a:ln>
                  <a:noFill/>
                </a:ln>
                <a:solidFill>
                  <a:prstClr val="black"/>
                </a:solidFill>
                <a:effectLst/>
                <a:uLnTx/>
                <a:uFillTx/>
                <a:latin typeface="+mn-lt"/>
                <a:ea typeface="+mn-ea"/>
                <a:cs typeface="+mn-cs"/>
              </a:rPr>
              <a:t>that</a:t>
            </a:r>
            <a:r>
              <a:rPr kumimoji="0" lang="sv-SE" sz="1200" b="0" i="0" u="none" strike="noStrike" kern="1200" cap="none" spc="0" normalizeH="0" baseline="0" noProof="0" dirty="0">
                <a:ln>
                  <a:noFill/>
                </a:ln>
                <a:solidFill>
                  <a:prstClr val="black"/>
                </a:solidFill>
                <a:effectLst/>
                <a:uLnTx/>
                <a:uFillTx/>
                <a:latin typeface="+mn-lt"/>
                <a:ea typeface="+mn-ea"/>
                <a:cs typeface="+mn-cs"/>
              </a:rPr>
              <a:t> the ASCOT-agents </a:t>
            </a:r>
            <a:r>
              <a:rPr kumimoji="0" lang="sv-SE" sz="1200" b="0" i="0" u="none" strike="noStrike" kern="1200" cap="none" spc="0" normalizeH="0" baseline="0" noProof="0" dirty="0" err="1">
                <a:ln>
                  <a:noFill/>
                </a:ln>
                <a:solidFill>
                  <a:prstClr val="black"/>
                </a:solidFill>
                <a:effectLst/>
                <a:uLnTx/>
                <a:uFillTx/>
                <a:latin typeface="+mn-lt"/>
                <a:ea typeface="+mn-ea"/>
                <a:cs typeface="+mn-cs"/>
              </a:rPr>
              <a:t>perform</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before</a:t>
            </a:r>
            <a:r>
              <a:rPr kumimoji="0" lang="sv-SE" sz="1200" b="0" i="0" u="none" strike="noStrike" kern="1200" cap="none" spc="0" normalizeH="0" baseline="0" noProof="0" dirty="0">
                <a:ln>
                  <a:noFill/>
                </a:ln>
                <a:solidFill>
                  <a:prstClr val="black"/>
                </a:solidFill>
                <a:effectLst/>
                <a:uLnTx/>
                <a:uFillTx/>
                <a:latin typeface="+mn-lt"/>
                <a:ea typeface="+mn-ea"/>
                <a:cs typeface="+mn-cs"/>
              </a:rPr>
              <a:t> the on site- </a:t>
            </a:r>
            <a:r>
              <a:rPr kumimoji="0" lang="sv-SE" sz="1200" b="0" i="0" u="none" strike="noStrike" kern="1200" cap="none" spc="0" normalizeH="0" baseline="0" noProof="0" dirty="0" err="1">
                <a:ln>
                  <a:noFill/>
                </a:ln>
                <a:solidFill>
                  <a:prstClr val="black"/>
                </a:solidFill>
                <a:effectLst/>
                <a:uLnTx/>
                <a:uFillTx/>
                <a:latin typeface="+mn-lt"/>
                <a:ea typeface="+mn-ea"/>
                <a:cs typeface="+mn-cs"/>
              </a:rPr>
              <a:t>training</a:t>
            </a:r>
            <a:r>
              <a:rPr kumimoji="0" lang="sv-SE" sz="1200" b="0" i="0" u="none" strike="noStrike" kern="1200" cap="none" spc="0" normalizeH="0" baseline="0" noProof="0" dirty="0">
                <a:ln>
                  <a:noFill/>
                </a:ln>
                <a:solidFill>
                  <a:prstClr val="black"/>
                </a:solidFill>
                <a:effectLst/>
                <a:uLnTx/>
                <a:uFillTx/>
                <a:latin typeface="+mn-lt"/>
                <a:ea typeface="+mn-ea"/>
                <a:cs typeface="+mn-cs"/>
              </a:rPr>
              <a:t> to get </a:t>
            </a:r>
            <a:r>
              <a:rPr kumimoji="0" lang="sv-SE" sz="1200" b="0" i="0" u="none" strike="noStrike" kern="1200" cap="none" spc="0" normalizeH="0" baseline="0" noProof="0" dirty="0" err="1">
                <a:ln>
                  <a:noFill/>
                </a:ln>
                <a:solidFill>
                  <a:prstClr val="black"/>
                </a:solidFill>
                <a:effectLst/>
                <a:uLnTx/>
                <a:uFillTx/>
                <a:latin typeface="+mn-lt"/>
                <a:ea typeface="+mn-ea"/>
                <a:cs typeface="+mn-cs"/>
              </a:rPr>
              <a:t>some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background</a:t>
            </a:r>
            <a:r>
              <a:rPr kumimoji="0" lang="sv-SE" sz="1200" b="0" i="0" u="none" strike="noStrike" kern="1200" cap="none" spc="0" normalizeH="0" baseline="0" noProof="0" dirty="0">
                <a:ln>
                  <a:noFill/>
                </a:ln>
                <a:solidFill>
                  <a:prstClr val="black"/>
                </a:solidFill>
                <a:effectLst/>
                <a:uLnTx/>
                <a:uFillTx/>
                <a:latin typeface="+mn-lt"/>
                <a:ea typeface="+mn-ea"/>
                <a:cs typeface="+mn-cs"/>
              </a:rPr>
              <a:t> information. </a:t>
            </a:r>
            <a:r>
              <a:rPr kumimoji="0" lang="sv-SE" sz="1200" b="0" i="0" u="none" strike="noStrike" kern="1200" cap="none" spc="0" normalizeH="0" baseline="0" noProof="0" dirty="0" err="1">
                <a:ln>
                  <a:noFill/>
                </a:ln>
                <a:solidFill>
                  <a:prstClr val="black"/>
                </a:solidFill>
                <a:effectLst/>
                <a:uLnTx/>
                <a:uFillTx/>
                <a:latin typeface="+mn-lt"/>
                <a:ea typeface="+mn-ea"/>
                <a:cs typeface="+mn-cs"/>
              </a:rPr>
              <a:t>We</a:t>
            </a:r>
            <a:r>
              <a:rPr kumimoji="0" lang="sv-SE" sz="1200" b="0" i="0" u="none" strike="noStrike" kern="1200" cap="none" spc="0" normalizeH="0" baseline="0" noProof="0" dirty="0">
                <a:ln>
                  <a:noFill/>
                </a:ln>
                <a:solidFill>
                  <a:prstClr val="black"/>
                </a:solidFill>
                <a:effectLst/>
                <a:uLnTx/>
                <a:uFillTx/>
                <a:latin typeface="+mn-lt"/>
                <a:ea typeface="+mn-ea"/>
                <a:cs typeface="+mn-cs"/>
              </a:rPr>
              <a:t> from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quality</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department</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have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trained</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key</a:t>
            </a:r>
            <a:r>
              <a:rPr kumimoji="0" lang="sv-SE" sz="1200" b="0" i="0" u="none" strike="noStrike" kern="1200" cap="none" spc="0" normalizeH="0" baseline="0" noProof="0" dirty="0">
                <a:ln>
                  <a:noFill/>
                </a:ln>
                <a:solidFill>
                  <a:prstClr val="black"/>
                </a:solidFill>
                <a:effectLst/>
                <a:uLnTx/>
                <a:uFillTx/>
                <a:latin typeface="+mn-lt"/>
                <a:ea typeface="+mn-ea"/>
                <a:cs typeface="+mn-cs"/>
              </a:rPr>
              <a:t> persons in all 6 regions – </a:t>
            </a:r>
            <a:r>
              <a:rPr kumimoji="0" lang="sv-SE" sz="1200" b="0" i="0" u="none" strike="noStrike" kern="1200" cap="none" spc="0" normalizeH="0" baseline="0" noProof="0" dirty="0" err="1">
                <a:ln>
                  <a:noFill/>
                </a:ln>
                <a:solidFill>
                  <a:prstClr val="black"/>
                </a:solidFill>
                <a:effectLst/>
                <a:uLnTx/>
                <a:uFillTx/>
                <a:latin typeface="+mn-lt"/>
                <a:ea typeface="+mn-ea"/>
                <a:cs typeface="+mn-cs"/>
              </a:rPr>
              <a:t>that</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after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their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training</a:t>
            </a:r>
            <a:r>
              <a:rPr kumimoji="0" lang="sv-SE" sz="1200" b="0" i="0" u="none" strike="noStrike" kern="1200" cap="none" spc="0" normalizeH="0" baseline="0" noProof="0" dirty="0">
                <a:ln>
                  <a:noFill/>
                </a:ln>
                <a:solidFill>
                  <a:prstClr val="black"/>
                </a:solidFill>
                <a:effectLst/>
                <a:uLnTx/>
                <a:uFillTx/>
                <a:latin typeface="+mn-lt"/>
                <a:ea typeface="+mn-ea"/>
                <a:cs typeface="+mn-cs"/>
              </a:rPr>
              <a:t> and </a:t>
            </a:r>
            <a:r>
              <a:rPr kumimoji="0" lang="sv-SE" sz="1200" b="0" i="0" u="none" strike="noStrike" kern="1200" cap="none" spc="0" normalizeH="0" baseline="0" noProof="0" dirty="0" err="1">
                <a:ln>
                  <a:noFill/>
                </a:ln>
                <a:solidFill>
                  <a:prstClr val="black"/>
                </a:solidFill>
                <a:effectLst/>
                <a:uLnTx/>
                <a:uFillTx/>
                <a:latin typeface="+mn-lt"/>
                <a:ea typeface="+mn-ea"/>
                <a:cs typeface="+mn-cs"/>
              </a:rPr>
              <a:t>also</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practice</a:t>
            </a:r>
            <a:r>
              <a:rPr kumimoji="0" lang="sv-SE" sz="1200" b="0" i="0" u="none" strike="noStrike" kern="1200" cap="none" spc="0" normalizeH="0" baseline="0" noProof="0" dirty="0">
                <a:ln>
                  <a:noFill/>
                </a:ln>
                <a:solidFill>
                  <a:prstClr val="black"/>
                </a:solidFill>
                <a:effectLst/>
                <a:uLnTx/>
                <a:uFillTx/>
                <a:latin typeface="+mn-lt"/>
                <a:ea typeface="+mn-ea"/>
                <a:cs typeface="+mn-cs"/>
              </a:rPr>
              <a:t> (2 </a:t>
            </a:r>
            <a:r>
              <a:rPr kumimoji="0" lang="sv-SE" sz="1200" b="0" i="0" u="none" strike="noStrike" kern="1200" cap="none" spc="0" normalizeH="0" baseline="0" noProof="0" dirty="0" err="1">
                <a:ln>
                  <a:noFill/>
                </a:ln>
                <a:solidFill>
                  <a:prstClr val="black"/>
                </a:solidFill>
                <a:effectLst/>
                <a:uLnTx/>
                <a:uFillTx/>
                <a:latin typeface="+mn-lt"/>
                <a:ea typeface="+mn-ea"/>
                <a:cs typeface="+mn-cs"/>
              </a:rPr>
              <a:t>QoL-conversations</a:t>
            </a:r>
            <a:r>
              <a:rPr kumimoji="0" lang="sv-SE" sz="1200" b="0" i="0" u="none" strike="noStrike" kern="1200" cap="none" spc="0" normalizeH="0" baseline="0" noProof="0" dirty="0">
                <a:ln>
                  <a:noFill/>
                </a:ln>
                <a:solidFill>
                  <a:prstClr val="black"/>
                </a:solidFill>
                <a:effectLst/>
                <a:uLnTx/>
                <a:uFillTx/>
                <a:latin typeface="+mn-lt"/>
                <a:ea typeface="+mn-ea"/>
                <a:cs typeface="+mn-cs"/>
              </a:rPr>
              <a:t> must be </a:t>
            </a:r>
            <a:r>
              <a:rPr kumimoji="0" lang="sv-SE" sz="1200" b="0" i="0" u="none" strike="noStrike" kern="1200" cap="none" spc="0" normalizeH="0" baseline="0" noProof="0" dirty="0" err="1">
                <a:ln>
                  <a:noFill/>
                </a:ln>
                <a:solidFill>
                  <a:prstClr val="black"/>
                </a:solidFill>
                <a:effectLst/>
                <a:uLnTx/>
                <a:uFillTx/>
                <a:latin typeface="+mn-lt"/>
                <a:ea typeface="+mn-ea"/>
                <a:cs typeface="+mn-cs"/>
              </a:rPr>
              <a:t>performed</a:t>
            </a:r>
            <a:r>
              <a:rPr kumimoji="0" lang="sv-SE" sz="1200" b="0" i="0" u="none" strike="noStrike" kern="1200" cap="none" spc="0" normalizeH="0" baseline="0" noProof="0" dirty="0">
                <a:ln>
                  <a:noFill/>
                </a:ln>
                <a:solidFill>
                  <a:prstClr val="black"/>
                </a:solidFill>
                <a:effectLst/>
                <a:uLnTx/>
                <a:uFillTx/>
                <a:latin typeface="+mn-lt"/>
                <a:ea typeface="+mn-ea"/>
                <a:cs typeface="+mn-cs"/>
              </a:rPr>
              <a:t>) do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training</a:t>
            </a:r>
            <a:r>
              <a:rPr kumimoji="0" lang="sv-SE" sz="1200" b="0" i="0" u="none" strike="noStrike" kern="1200" cap="none" spc="0" normalizeH="0" baseline="0" noProof="0" dirty="0">
                <a:ln>
                  <a:noFill/>
                </a:ln>
                <a:solidFill>
                  <a:prstClr val="black"/>
                </a:solidFill>
                <a:effectLst/>
                <a:uLnTx/>
                <a:uFillTx/>
                <a:latin typeface="+mn-lt"/>
                <a:ea typeface="+mn-ea"/>
                <a:cs typeface="+mn-cs"/>
              </a:rPr>
              <a:t> for the ASCOT-agents.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mn-lt"/>
                <a:ea typeface="+mn-ea"/>
                <a:cs typeface="+mn-cs"/>
              </a:rPr>
              <a:t>We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are</a:t>
            </a:r>
            <a:r>
              <a:rPr kumimoji="0" lang="sv-SE" sz="1200" b="0" i="0" u="none" strike="noStrike" kern="1200" cap="none" spc="0" normalizeH="0" baseline="0" noProof="0" dirty="0">
                <a:ln>
                  <a:noFill/>
                </a:ln>
                <a:solidFill>
                  <a:prstClr val="black"/>
                </a:solidFill>
                <a:effectLst/>
                <a:uLnTx/>
                <a:uFillTx/>
                <a:latin typeface="+mn-lt"/>
                <a:ea typeface="+mn-ea"/>
                <a:cs typeface="+mn-cs"/>
              </a:rPr>
              <a:t> in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middle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this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phase</a:t>
            </a:r>
            <a:r>
              <a:rPr kumimoji="0" lang="sv-SE" sz="1200" b="0" i="0" u="none" strike="noStrike" kern="1200" cap="none" spc="0" normalizeH="0" baseline="0" noProof="0" dirty="0">
                <a:ln>
                  <a:noFill/>
                </a:ln>
                <a:solidFill>
                  <a:prstClr val="black"/>
                </a:solidFill>
                <a:effectLst/>
                <a:uLnTx/>
                <a:uFillTx/>
                <a:latin typeface="+mn-lt"/>
                <a:ea typeface="+mn-ea"/>
                <a:cs typeface="+mn-cs"/>
              </a:rPr>
              <a:t> and </a:t>
            </a:r>
            <a:r>
              <a:rPr kumimoji="0" lang="sv-SE" sz="1200" b="0" i="0" u="none" strike="noStrike" kern="1200" cap="none" spc="0" normalizeH="0" baseline="0" noProof="0" dirty="0" err="1">
                <a:ln>
                  <a:noFill/>
                </a:ln>
                <a:solidFill>
                  <a:prstClr val="black"/>
                </a:solidFill>
                <a:effectLst/>
                <a:uLnTx/>
                <a:uFillTx/>
                <a:latin typeface="+mn-lt"/>
                <a:ea typeface="+mn-ea"/>
                <a:cs typeface="+mn-cs"/>
              </a:rPr>
              <a:t>have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course</a:t>
            </a:r>
            <a:r>
              <a:rPr kumimoji="0" lang="sv-SE" sz="1200" b="0" i="0" u="none" strike="noStrike" kern="1200" cap="none" spc="0" normalizeH="0" baseline="0" noProof="0" dirty="0">
                <a:ln>
                  <a:noFill/>
                </a:ln>
                <a:solidFill>
                  <a:prstClr val="black"/>
                </a:solidFill>
                <a:effectLst/>
                <a:uLnTx/>
                <a:uFillTx/>
                <a:latin typeface="+mn-lt"/>
                <a:ea typeface="+mn-ea"/>
                <a:cs typeface="+mn-cs"/>
              </a:rPr>
              <a:t> not </a:t>
            </a:r>
            <a:r>
              <a:rPr kumimoji="0" lang="sv-SE" sz="1200" b="0" i="0" u="none" strike="noStrike" kern="1200" cap="none" spc="0" normalizeH="0" baseline="0" noProof="0" dirty="0" err="1">
                <a:ln>
                  <a:noFill/>
                </a:ln>
                <a:solidFill>
                  <a:prstClr val="black"/>
                </a:solidFill>
                <a:effectLst/>
                <a:uLnTx/>
                <a:uFillTx/>
                <a:latin typeface="+mn-lt"/>
                <a:ea typeface="+mn-ea"/>
                <a:cs typeface="+mn-cs"/>
              </a:rPr>
              <a:t>yet</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evaluated</a:t>
            </a:r>
            <a:r>
              <a:rPr kumimoji="0" lang="sv-SE" sz="1200" b="0" i="0" u="none" strike="noStrike" kern="1200" cap="none" spc="0" normalizeH="0" baseline="0" noProof="0" dirty="0">
                <a:ln>
                  <a:noFill/>
                </a:ln>
                <a:solidFill>
                  <a:prstClr val="black"/>
                </a:solidFill>
                <a:effectLst/>
                <a:uLnTx/>
                <a:uFillTx/>
                <a:latin typeface="+mn-lt"/>
                <a:ea typeface="+mn-ea"/>
                <a:cs typeface="+mn-cs"/>
              </a:rPr>
              <a:t> the set </a:t>
            </a:r>
            <a:r>
              <a:rPr kumimoji="0" lang="sv-SE" sz="1200" b="0" i="0" u="none" strike="noStrike" kern="1200" cap="none" spc="0" normalizeH="0" baseline="0" noProof="0" dirty="0" err="1">
                <a:ln>
                  <a:noFill/>
                </a:ln>
                <a:solidFill>
                  <a:prstClr val="black"/>
                </a:solidFill>
                <a:effectLst/>
                <a:uLnTx/>
                <a:uFillTx/>
                <a:latin typeface="+mn-lt"/>
                <a:ea typeface="+mn-ea"/>
                <a:cs typeface="+mn-cs"/>
              </a:rPr>
              <a:t>up</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But</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we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have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receieved</a:t>
            </a:r>
            <a:r>
              <a:rPr kumimoji="0" lang="sv-SE" sz="1200" b="0" i="0" u="none" strike="noStrike" kern="1200" cap="none" spc="0" normalizeH="0" baseline="0" noProof="0" dirty="0">
                <a:ln>
                  <a:noFill/>
                </a:ln>
                <a:solidFill>
                  <a:prstClr val="black"/>
                </a:solidFill>
                <a:effectLst/>
                <a:uLnTx/>
                <a:uFillTx/>
                <a:latin typeface="+mn-lt"/>
                <a:ea typeface="+mn-ea"/>
                <a:cs typeface="+mn-cs"/>
              </a:rPr>
              <a:t> a </a:t>
            </a:r>
            <a:r>
              <a:rPr kumimoji="0" lang="sv-SE" sz="1200" b="0" i="0" u="none" strike="noStrike" kern="1200" cap="none" spc="0" normalizeH="0" baseline="0" noProof="0" dirty="0" err="1">
                <a:ln>
                  <a:noFill/>
                </a:ln>
                <a:solidFill>
                  <a:prstClr val="black"/>
                </a:solidFill>
                <a:effectLst/>
                <a:uLnTx/>
                <a:uFillTx/>
                <a:latin typeface="+mn-lt"/>
                <a:ea typeface="+mn-ea"/>
                <a:cs typeface="+mn-cs"/>
              </a:rPr>
              <a:t>lot</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positive feedback. </a:t>
            </a:r>
          </a:p>
          <a:p>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r>
              <a:rPr kumimoji="0" lang="sv-SE" sz="1200" b="0" i="1" u="none" strike="noStrike" kern="1200" cap="none" spc="0" normalizeH="0" baseline="0" noProof="0" dirty="0" err="1">
                <a:ln>
                  <a:noFill/>
                </a:ln>
                <a:solidFill>
                  <a:prstClr val="black"/>
                </a:solidFill>
                <a:effectLst/>
                <a:uLnTx/>
                <a:uFillTx/>
                <a:latin typeface="+mn-lt"/>
                <a:ea typeface="+mn-ea"/>
                <a:cs typeface="+mn-cs"/>
              </a:rPr>
              <a:t>Units</a:t>
            </a:r>
            <a:r>
              <a:rPr kumimoji="0" lang="sv-SE" sz="1200" b="0" i="1" u="none" strike="noStrike" kern="1200" cap="none" spc="0" normalizeH="0" baseline="0" noProof="0" dirty="0">
                <a:ln>
                  <a:noFill/>
                </a:ln>
                <a:solidFill>
                  <a:prstClr val="black"/>
                </a:solidFill>
                <a:effectLst/>
                <a:uLnTx/>
                <a:uFillTx/>
                <a:latin typeface="+mn-lt"/>
                <a:ea typeface="+mn-ea"/>
                <a:cs typeface="+mn-cs"/>
              </a:rPr>
              <a:t> </a:t>
            </a:r>
            <a:r>
              <a:rPr kumimoji="0" lang="sv-SE" sz="1200" b="0" i="1" u="none" strike="noStrike" kern="1200" cap="none" spc="0" normalizeH="0" baseline="0" noProof="0" dirty="0" err="1">
                <a:ln>
                  <a:noFill/>
                </a:ln>
                <a:solidFill>
                  <a:prstClr val="black"/>
                </a:solidFill>
                <a:effectLst/>
                <a:uLnTx/>
                <a:uFillTx/>
                <a:latin typeface="+mn-lt"/>
                <a:ea typeface="+mn-ea"/>
                <a:cs typeface="+mn-cs"/>
              </a:rPr>
              <a:t>have</a:t>
            </a:r>
            <a:r>
              <a:rPr kumimoji="0" lang="sv-SE" sz="1200" b="0" i="1" u="none" strike="noStrike" kern="1200" cap="none" spc="0" normalizeH="0" baseline="0" noProof="0" dirty="0">
                <a:ln>
                  <a:noFill/>
                </a:ln>
                <a:solidFill>
                  <a:prstClr val="black"/>
                </a:solidFill>
                <a:effectLst/>
                <a:uLnTx/>
                <a:uFillTx/>
                <a:latin typeface="+mn-lt"/>
                <a:ea typeface="+mn-ea"/>
                <a:cs typeface="+mn-cs"/>
              </a:rPr>
              <a:t> </a:t>
            </a:r>
            <a:r>
              <a:rPr kumimoji="0" lang="sv-SE" sz="1200" b="0" i="1" u="none" strike="noStrike" kern="1200" cap="none" spc="0" normalizeH="0" baseline="0" noProof="0" dirty="0" err="1">
                <a:ln>
                  <a:noFill/>
                </a:ln>
                <a:solidFill>
                  <a:prstClr val="black"/>
                </a:solidFill>
                <a:effectLst/>
                <a:uLnTx/>
                <a:uFillTx/>
                <a:latin typeface="+mn-lt"/>
                <a:ea typeface="+mn-ea"/>
                <a:cs typeface="+mn-cs"/>
              </a:rPr>
              <a:t>around</a:t>
            </a:r>
            <a:r>
              <a:rPr kumimoji="0" lang="sv-SE" sz="1200" b="0" i="1" u="none" strike="noStrike" kern="1200" cap="none" spc="0" normalizeH="0" baseline="0" noProof="0" dirty="0">
                <a:ln>
                  <a:noFill/>
                </a:ln>
                <a:solidFill>
                  <a:prstClr val="black"/>
                </a:solidFill>
                <a:effectLst/>
                <a:uLnTx/>
                <a:uFillTx/>
                <a:latin typeface="+mn-lt"/>
                <a:ea typeface="+mn-ea"/>
                <a:cs typeface="+mn-cs"/>
              </a:rPr>
              <a:t> 54 </a:t>
            </a:r>
            <a:r>
              <a:rPr kumimoji="0" lang="sv-SE" sz="1200" b="0" i="1" u="none" strike="noStrike" kern="1200" cap="none" spc="0" normalizeH="0" baseline="0" noProof="0" dirty="0" err="1">
                <a:ln>
                  <a:noFill/>
                </a:ln>
                <a:solidFill>
                  <a:prstClr val="black"/>
                </a:solidFill>
                <a:effectLst/>
                <a:uLnTx/>
                <a:uFillTx/>
                <a:latin typeface="+mn-lt"/>
                <a:ea typeface="+mn-ea"/>
                <a:cs typeface="+mn-cs"/>
              </a:rPr>
              <a:t>customers</a:t>
            </a:r>
            <a:r>
              <a:rPr kumimoji="0" lang="sv-SE" sz="1200" b="0" i="1" u="none" strike="noStrike" kern="1200" cap="none" spc="0" normalizeH="0" baseline="0" noProof="0" dirty="0">
                <a:ln>
                  <a:noFill/>
                </a:ln>
                <a:solidFill>
                  <a:prstClr val="black"/>
                </a:solidFill>
                <a:effectLst/>
                <a:uLnTx/>
                <a:uFillTx/>
                <a:latin typeface="+mn-lt"/>
                <a:ea typeface="+mn-ea"/>
                <a:cs typeface="+mn-cs"/>
              </a:rPr>
              <a:t> 8-10 </a:t>
            </a:r>
            <a:r>
              <a:rPr kumimoji="0" lang="sv-SE" sz="1200" b="0" i="1" u="none" strike="noStrike" kern="1200" cap="none" spc="0" normalizeH="0" baseline="0" noProof="0" dirty="0" err="1">
                <a:ln>
                  <a:noFill/>
                </a:ln>
                <a:solidFill>
                  <a:prstClr val="black"/>
                </a:solidFill>
                <a:effectLst/>
                <a:uLnTx/>
                <a:uFillTx/>
                <a:latin typeface="+mn-lt"/>
                <a:ea typeface="+mn-ea"/>
                <a:cs typeface="+mn-cs"/>
              </a:rPr>
              <a:t>customers</a:t>
            </a:r>
            <a:r>
              <a:rPr kumimoji="0" lang="sv-SE" sz="1200" b="0" i="1" u="none" strike="noStrike" kern="1200" cap="none" spc="0" normalizeH="0" baseline="0" noProof="0" dirty="0">
                <a:ln>
                  <a:noFill/>
                </a:ln>
                <a:solidFill>
                  <a:prstClr val="black"/>
                </a:solidFill>
                <a:effectLst/>
                <a:uLnTx/>
                <a:uFillTx/>
                <a:latin typeface="+mn-lt"/>
                <a:ea typeface="+mn-ea"/>
                <a:cs typeface="+mn-cs"/>
              </a:rPr>
              <a:t>/wa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1 ASCOT-agent/</a:t>
            </a:r>
            <a:r>
              <a:rPr kumimoji="0" lang="sv-SE" sz="1200" b="0" i="1" u="none" strike="noStrike" kern="1200" cap="none" spc="0" normalizeH="0" baseline="0" noProof="0" dirty="0" err="1">
                <a:ln>
                  <a:noFill/>
                </a:ln>
                <a:solidFill>
                  <a:prstClr val="black"/>
                </a:solidFill>
                <a:effectLst/>
                <a:uLnTx/>
                <a:uFillTx/>
                <a:latin typeface="+mn-lt"/>
                <a:ea typeface="+mn-ea"/>
                <a:cs typeface="+mn-cs"/>
              </a:rPr>
              <a:t>ward</a:t>
            </a:r>
            <a:r>
              <a:rPr kumimoji="0" lang="sv-SE" sz="1200" b="0" i="1" u="none" strike="noStrike" kern="1200" cap="none" spc="0" normalizeH="0" baseline="0" noProof="0" dirty="0">
                <a:ln>
                  <a:noFill/>
                </a:ln>
                <a:solidFill>
                  <a:prstClr val="black"/>
                </a:solidFill>
                <a:effectLst/>
                <a:uLnTx/>
                <a:uFillTx/>
                <a:latin typeface="+mn-lt"/>
                <a:ea typeface="+mn-ea"/>
                <a:cs typeface="+mn-cs"/>
              </a:rPr>
              <a:t> -&gt; </a:t>
            </a:r>
            <a:r>
              <a:rPr kumimoji="0" lang="sv-SE" sz="1200" b="0" i="1" u="none" strike="noStrike" kern="1200" cap="none" spc="0" normalizeH="0" baseline="0" noProof="0" dirty="0" err="1">
                <a:ln>
                  <a:noFill/>
                </a:ln>
                <a:solidFill>
                  <a:prstClr val="black"/>
                </a:solidFill>
                <a:effectLst/>
                <a:uLnTx/>
                <a:uFillTx/>
                <a:latin typeface="+mn-lt"/>
                <a:ea typeface="+mn-ea"/>
                <a:cs typeface="+mn-cs"/>
              </a:rPr>
              <a:t>around</a:t>
            </a:r>
            <a:r>
              <a:rPr kumimoji="0" lang="sv-SE" sz="1200" b="0" i="1" u="none" strike="noStrike" kern="1200" cap="none" spc="0" normalizeH="0" baseline="0" noProof="0" dirty="0">
                <a:ln>
                  <a:noFill/>
                </a:ln>
                <a:solidFill>
                  <a:prstClr val="black"/>
                </a:solidFill>
                <a:effectLst/>
                <a:uLnTx/>
                <a:uFillTx/>
                <a:latin typeface="+mn-lt"/>
                <a:ea typeface="+mn-ea"/>
                <a:cs typeface="+mn-cs"/>
              </a:rPr>
              <a:t> 5 ASCOT-agents/</a:t>
            </a:r>
            <a:r>
              <a:rPr lang="sv-SE" sz="1200" i="1" dirty="0" err="1">
                <a:solidFill>
                  <a:prstClr val="black"/>
                </a:solidFill>
                <a:latin typeface="+mn-lt"/>
              </a:rPr>
              <a:t>unit</a:t>
            </a:r>
            <a:r>
              <a:rPr kumimoji="0" lang="sv-SE" sz="1200" b="0" i="1"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err="1">
                <a:ln>
                  <a:noFill/>
                </a:ln>
                <a:solidFill>
                  <a:prstClr val="black"/>
                </a:solidFill>
                <a:effectLst/>
                <a:uLnTx/>
                <a:uFillTx/>
                <a:latin typeface="+mn-lt"/>
                <a:ea typeface="+mn-ea"/>
                <a:cs typeface="+mn-cs"/>
              </a:rPr>
              <a:t>Units</a:t>
            </a:r>
            <a:r>
              <a:rPr kumimoji="0" lang="sv-SE" sz="1200" b="0" i="1" u="none" strike="noStrike" kern="1200" cap="none" spc="0" normalizeH="0" baseline="0" noProof="0" dirty="0">
                <a:ln>
                  <a:noFill/>
                </a:ln>
                <a:solidFill>
                  <a:prstClr val="black"/>
                </a:solidFill>
                <a:effectLst/>
                <a:uLnTx/>
                <a:uFillTx/>
                <a:latin typeface="+mn-lt"/>
                <a:ea typeface="+mn-ea"/>
                <a:cs typeface="+mn-cs"/>
              </a:rPr>
              <a:t> </a:t>
            </a:r>
            <a:r>
              <a:rPr kumimoji="0" lang="sv-SE" sz="1200" b="0" i="1" u="none" strike="noStrike" kern="1200" cap="none" spc="0" normalizeH="0" baseline="0" noProof="0" dirty="0" err="1">
                <a:ln>
                  <a:noFill/>
                </a:ln>
                <a:solidFill>
                  <a:prstClr val="black"/>
                </a:solidFill>
                <a:effectLst/>
                <a:uLnTx/>
                <a:uFillTx/>
                <a:latin typeface="+mn-lt"/>
                <a:ea typeface="+mn-ea"/>
                <a:cs typeface="+mn-cs"/>
              </a:rPr>
              <a:t>have</a:t>
            </a:r>
            <a:r>
              <a:rPr kumimoji="0" lang="sv-SE" sz="1200" b="0" i="1" u="none" strike="noStrike" kern="1200" cap="none" spc="0" normalizeH="0" baseline="0" noProof="0" dirty="0">
                <a:ln>
                  <a:noFill/>
                </a:ln>
                <a:solidFill>
                  <a:prstClr val="black"/>
                </a:solidFill>
                <a:effectLst/>
                <a:uLnTx/>
                <a:uFillTx/>
                <a:latin typeface="+mn-lt"/>
                <a:ea typeface="+mn-ea"/>
                <a:cs typeface="+mn-cs"/>
              </a:rPr>
              <a:t> </a:t>
            </a:r>
            <a:r>
              <a:rPr kumimoji="0" lang="sv-SE" sz="1200" b="0" i="1" u="none" strike="noStrike" kern="1200" cap="none" spc="0" normalizeH="0" baseline="0" noProof="0" dirty="0" err="1">
                <a:ln>
                  <a:noFill/>
                </a:ln>
                <a:solidFill>
                  <a:prstClr val="black"/>
                </a:solidFill>
                <a:effectLst/>
                <a:uLnTx/>
                <a:uFillTx/>
                <a:latin typeface="+mn-lt"/>
                <a:ea typeface="+mn-ea"/>
                <a:cs typeface="+mn-cs"/>
              </a:rPr>
              <a:t>around</a:t>
            </a:r>
            <a:r>
              <a:rPr kumimoji="0" lang="sv-SE" sz="1200" b="0" i="1" u="none" strike="noStrike" kern="1200" cap="none" spc="0" normalizeH="0" baseline="0" noProof="0" dirty="0">
                <a:ln>
                  <a:noFill/>
                </a:ln>
                <a:solidFill>
                  <a:prstClr val="black"/>
                </a:solidFill>
                <a:effectLst/>
                <a:uLnTx/>
                <a:uFillTx/>
                <a:latin typeface="+mn-lt"/>
                <a:ea typeface="+mn-ea"/>
                <a:cs typeface="+mn-cs"/>
              </a:rPr>
              <a:t> 54 </a:t>
            </a:r>
            <a:r>
              <a:rPr kumimoji="0" lang="sv-SE" sz="1200" b="0" i="1" u="none" strike="noStrike" kern="1200" cap="none" spc="0" normalizeH="0" baseline="0" noProof="0" dirty="0" err="1">
                <a:ln>
                  <a:noFill/>
                </a:ln>
                <a:solidFill>
                  <a:prstClr val="black"/>
                </a:solidFill>
                <a:effectLst/>
                <a:uLnTx/>
                <a:uFillTx/>
                <a:latin typeface="+mn-lt"/>
                <a:ea typeface="+mn-ea"/>
                <a:cs typeface="+mn-cs"/>
              </a:rPr>
              <a:t>customers</a:t>
            </a:r>
            <a:r>
              <a:rPr kumimoji="0" lang="sv-SE" sz="1200" b="0" i="1" u="none" strike="noStrike" kern="1200" cap="none" spc="0" normalizeH="0" baseline="0" noProof="0" dirty="0">
                <a:ln>
                  <a:noFill/>
                </a:ln>
                <a:solidFill>
                  <a:prstClr val="black"/>
                </a:solidFill>
                <a:effectLst/>
                <a:uLnTx/>
                <a:uFillTx/>
                <a:latin typeface="+mn-lt"/>
                <a:ea typeface="+mn-ea"/>
                <a:cs typeface="+mn-cs"/>
              </a:rPr>
              <a:t> 8-10 </a:t>
            </a:r>
            <a:r>
              <a:rPr kumimoji="0" lang="sv-SE" sz="1200" b="0" i="1" u="none" strike="noStrike" kern="1200" cap="none" spc="0" normalizeH="0" baseline="0" noProof="0" dirty="0" err="1">
                <a:ln>
                  <a:noFill/>
                </a:ln>
                <a:solidFill>
                  <a:prstClr val="black"/>
                </a:solidFill>
                <a:effectLst/>
                <a:uLnTx/>
                <a:uFillTx/>
                <a:latin typeface="+mn-lt"/>
                <a:ea typeface="+mn-ea"/>
                <a:cs typeface="+mn-cs"/>
              </a:rPr>
              <a:t>customers</a:t>
            </a:r>
            <a:r>
              <a:rPr kumimoji="0" lang="sv-SE" sz="1200" b="0" i="1" u="none" strike="noStrike" kern="1200" cap="none" spc="0" normalizeH="0" baseline="0" noProof="0" dirty="0">
                <a:ln>
                  <a:noFill/>
                </a:ln>
                <a:solidFill>
                  <a:prstClr val="black"/>
                </a:solidFill>
                <a:effectLst/>
                <a:uLnTx/>
                <a:uFillTx/>
                <a:latin typeface="+mn-lt"/>
                <a:ea typeface="+mn-ea"/>
                <a:cs typeface="+mn-cs"/>
              </a:rPr>
              <a:t>/</a:t>
            </a:r>
            <a:r>
              <a:rPr kumimoji="0" lang="sv-SE" sz="1200" b="0" i="1" u="none" strike="noStrike" kern="1200" cap="none" spc="0" normalizeH="0" baseline="0" noProof="0" dirty="0" err="1">
                <a:ln>
                  <a:noFill/>
                </a:ln>
                <a:solidFill>
                  <a:prstClr val="black"/>
                </a:solidFill>
                <a:effectLst/>
                <a:uLnTx/>
                <a:uFillTx/>
                <a:latin typeface="+mn-lt"/>
                <a:ea typeface="+mn-ea"/>
                <a:cs typeface="+mn-cs"/>
              </a:rPr>
              <a:t>ward</a:t>
            </a:r>
            <a:r>
              <a:rPr kumimoji="0" lang="sv-SE" sz="1200" b="0" i="1" u="none" strike="noStrike" kern="1200" cap="none" spc="0" normalizeH="0" baseline="0" noProof="0" dirty="0">
                <a:ln>
                  <a:noFill/>
                </a:ln>
                <a:solidFill>
                  <a:prstClr val="black"/>
                </a:solidFill>
                <a:effectLst/>
                <a:uLnTx/>
                <a:uFillTx/>
                <a:latin typeface="+mn-lt"/>
                <a:ea typeface="+mn-ea"/>
                <a:cs typeface="+mn-cs"/>
              </a:rPr>
              <a:t>.</a:t>
            </a:r>
            <a:br>
              <a:rPr kumimoji="0" lang="sv-SE" sz="1200" b="0" i="1" u="none" strike="noStrike" kern="1200" cap="none" spc="0" normalizeH="0" baseline="0" noProof="0" dirty="0">
                <a:ln>
                  <a:noFill/>
                </a:ln>
                <a:solidFill>
                  <a:prstClr val="black"/>
                </a:solidFill>
                <a:effectLst/>
                <a:uLnTx/>
                <a:uFillTx/>
                <a:latin typeface="+mn-lt"/>
                <a:ea typeface="+mn-ea"/>
                <a:cs typeface="+mn-cs"/>
              </a:rPr>
            </a:br>
            <a:r>
              <a:rPr kumimoji="0" lang="sv-SE" sz="1200" b="0" i="1" u="none" strike="noStrike" kern="1200" cap="none" spc="0" normalizeH="0" baseline="0" noProof="0" dirty="0">
                <a:ln>
                  <a:noFill/>
                </a:ln>
                <a:solidFill>
                  <a:prstClr val="black"/>
                </a:solidFill>
                <a:effectLst/>
                <a:uLnTx/>
                <a:uFillTx/>
                <a:latin typeface="+mn-lt"/>
                <a:ea typeface="+mn-ea"/>
                <a:cs typeface="+mn-cs"/>
              </a:rPr>
              <a:t>5 agents/</a:t>
            </a:r>
            <a:r>
              <a:rPr kumimoji="0" lang="sv-SE" sz="1200" b="0" i="1" u="none" strike="noStrike" kern="1200" cap="none" spc="0" normalizeH="0" baseline="0" noProof="0" dirty="0" err="1">
                <a:ln>
                  <a:noFill/>
                </a:ln>
                <a:solidFill>
                  <a:prstClr val="black"/>
                </a:solidFill>
                <a:effectLst/>
                <a:uLnTx/>
                <a:uFillTx/>
                <a:latin typeface="+mn-lt"/>
                <a:ea typeface="+mn-ea"/>
                <a:cs typeface="+mn-cs"/>
              </a:rPr>
              <a:t>unit</a:t>
            </a:r>
            <a:r>
              <a:rPr kumimoji="0" lang="sv-SE" sz="1200" b="0" i="1" u="none" strike="noStrike" kern="1200" cap="none" spc="0" normalizeH="0" baseline="0" noProof="0" dirty="0">
                <a:ln>
                  <a:noFill/>
                </a:ln>
                <a:solidFill>
                  <a:prstClr val="black"/>
                </a:solidFill>
                <a:effectLst/>
                <a:uLnTx/>
                <a:uFillTx/>
                <a:latin typeface="+mn-lt"/>
                <a:ea typeface="+mn-ea"/>
                <a:cs typeface="+mn-cs"/>
              </a:rPr>
              <a:t> * </a:t>
            </a:r>
            <a:r>
              <a:rPr kumimoji="0" lang="sv-SE" sz="1200" b="0" i="1" u="none" strike="noStrike" kern="1200" cap="none" spc="0" normalizeH="0" baseline="0" noProof="0" dirty="0" err="1">
                <a:ln>
                  <a:noFill/>
                </a:ln>
                <a:solidFill>
                  <a:prstClr val="black"/>
                </a:solidFill>
                <a:effectLst/>
                <a:uLnTx/>
                <a:uFillTx/>
                <a:latin typeface="+mn-lt"/>
                <a:ea typeface="+mn-ea"/>
                <a:cs typeface="+mn-cs"/>
              </a:rPr>
              <a:t>around</a:t>
            </a:r>
            <a:r>
              <a:rPr kumimoji="0" lang="sv-SE" sz="1200" b="0" i="1" u="none" strike="noStrike" kern="1200" cap="none" spc="0" normalizeH="0" baseline="0" noProof="0" dirty="0">
                <a:ln>
                  <a:noFill/>
                </a:ln>
                <a:solidFill>
                  <a:prstClr val="black"/>
                </a:solidFill>
                <a:effectLst/>
                <a:uLnTx/>
                <a:uFillTx/>
                <a:latin typeface="+mn-lt"/>
                <a:ea typeface="+mn-ea"/>
                <a:cs typeface="+mn-cs"/>
              </a:rPr>
              <a:t> 100 NH </a:t>
            </a:r>
            <a:r>
              <a:rPr kumimoji="0" lang="sv-SE" sz="1200" b="0" i="1" u="none" strike="noStrike" kern="1200" cap="none" spc="0" normalizeH="0" baseline="0" noProof="0" dirty="0" err="1">
                <a:ln>
                  <a:noFill/>
                </a:ln>
                <a:solidFill>
                  <a:prstClr val="black"/>
                </a:solidFill>
                <a:effectLst/>
                <a:uLnTx/>
                <a:uFillTx/>
                <a:latin typeface="+mn-lt"/>
                <a:ea typeface="+mn-ea"/>
                <a:cs typeface="+mn-cs"/>
              </a:rPr>
              <a:t>units</a:t>
            </a:r>
            <a:r>
              <a:rPr kumimoji="0" lang="sv-SE" sz="1200" b="0" i="1" u="none" strike="noStrike" kern="1200" cap="none" spc="0" normalizeH="0" baseline="0" noProof="0" dirty="0">
                <a:ln>
                  <a:noFill/>
                </a:ln>
                <a:solidFill>
                  <a:prstClr val="black"/>
                </a:solidFill>
                <a:effectLst/>
                <a:uLnTx/>
                <a:uFillTx/>
                <a:latin typeface="+mn-lt"/>
                <a:ea typeface="+mn-ea"/>
                <a:cs typeface="+mn-cs"/>
              </a:rPr>
              <a:t> = 500 </a:t>
            </a:r>
            <a:r>
              <a:rPr kumimoji="0" lang="sv-SE" sz="1200" b="0" i="1" u="none" strike="noStrike" kern="1200" cap="none" spc="0" normalizeH="0" baseline="0" noProof="0" dirty="0" err="1">
                <a:ln>
                  <a:noFill/>
                </a:ln>
                <a:solidFill>
                  <a:prstClr val="black"/>
                </a:solidFill>
                <a:effectLst/>
                <a:uLnTx/>
                <a:uFillTx/>
                <a:latin typeface="+mn-lt"/>
                <a:ea typeface="+mn-ea"/>
                <a:cs typeface="+mn-cs"/>
              </a:rPr>
              <a:t>trained</a:t>
            </a:r>
            <a:r>
              <a:rPr kumimoji="0" lang="sv-SE" sz="1200" b="0" i="1" u="none" strike="noStrike" kern="1200" cap="none" spc="0" normalizeH="0" baseline="0" noProof="0" dirty="0">
                <a:ln>
                  <a:noFill/>
                </a:ln>
                <a:solidFill>
                  <a:prstClr val="black"/>
                </a:solidFill>
                <a:effectLst/>
                <a:uLnTx/>
                <a:uFillTx/>
                <a:latin typeface="+mn-lt"/>
                <a:ea typeface="+mn-ea"/>
                <a:cs typeface="+mn-cs"/>
              </a:rPr>
              <a:t> ASCOT-agents</a:t>
            </a:r>
          </a:p>
          <a:p>
            <a:r>
              <a:rPr kumimoji="0" lang="sv-SE" sz="1200" b="0" i="1" u="none" strike="noStrike" kern="1200" cap="none" spc="0" normalizeH="0" baseline="0" noProof="0" dirty="0" err="1">
                <a:ln>
                  <a:noFill/>
                </a:ln>
                <a:solidFill>
                  <a:prstClr val="black"/>
                </a:solidFill>
                <a:effectLst/>
                <a:uLnTx/>
                <a:uFillTx/>
                <a:latin typeface="+mn-lt"/>
                <a:ea typeface="+mn-ea"/>
                <a:cs typeface="+mn-cs"/>
              </a:rPr>
              <a:t>rd</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73075-F45F-49C2-9BA0-CDDC8DD60DA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05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QoL-conversations</a:t>
            </a:r>
            <a:r>
              <a:rPr lang="sv-SE" dirty="0"/>
              <a:t> at Attendo </a:t>
            </a:r>
            <a:r>
              <a:rPr lang="sv-SE" dirty="0" err="1"/>
              <a:t>have</a:t>
            </a:r>
            <a:r>
              <a:rPr lang="sv-SE" dirty="0"/>
              <a:t> 6 steps. Right </a:t>
            </a:r>
            <a:r>
              <a:rPr lang="sv-SE" dirty="0" err="1"/>
              <a:t>now</a:t>
            </a:r>
            <a:r>
              <a:rPr lang="sv-SE" dirty="0"/>
              <a:t> </a:t>
            </a:r>
            <a:r>
              <a:rPr lang="sv-SE" dirty="0" err="1"/>
              <a:t>we</a:t>
            </a:r>
            <a:r>
              <a:rPr lang="sv-SE" dirty="0"/>
              <a:t> </a:t>
            </a:r>
            <a:r>
              <a:rPr lang="sv-SE" dirty="0" err="1"/>
              <a:t>are</a:t>
            </a:r>
            <a:r>
              <a:rPr lang="sv-SE" dirty="0"/>
              <a:t> </a:t>
            </a:r>
            <a:r>
              <a:rPr lang="sv-SE" dirty="0" err="1"/>
              <a:t>working</a:t>
            </a:r>
            <a:r>
              <a:rPr lang="sv-SE" dirty="0"/>
              <a:t> on an </a:t>
            </a:r>
            <a:r>
              <a:rPr lang="sv-SE" dirty="0" err="1"/>
              <a:t>indivudual</a:t>
            </a:r>
            <a:r>
              <a:rPr lang="sv-SE" dirty="0"/>
              <a:t> </a:t>
            </a:r>
            <a:r>
              <a:rPr lang="sv-SE" dirty="0" err="1"/>
              <a:t>level</a:t>
            </a:r>
            <a:r>
              <a:rPr lang="sv-SE" dirty="0"/>
              <a:t> – </a:t>
            </a:r>
            <a:r>
              <a:rPr lang="sv-SE" dirty="0" err="1"/>
              <a:t>we</a:t>
            </a:r>
            <a:r>
              <a:rPr lang="sv-SE" dirty="0"/>
              <a:t> focus on </a:t>
            </a:r>
            <a:r>
              <a:rPr lang="sv-SE" dirty="0" err="1"/>
              <a:t>training</a:t>
            </a:r>
            <a:r>
              <a:rPr lang="sv-SE" dirty="0"/>
              <a:t> and </a:t>
            </a:r>
            <a:r>
              <a:rPr lang="sv-SE" dirty="0" err="1"/>
              <a:t>learning</a:t>
            </a:r>
            <a:r>
              <a:rPr lang="sv-SE" dirty="0"/>
              <a:t> the </a:t>
            </a:r>
            <a:r>
              <a:rPr lang="sv-SE" dirty="0" err="1"/>
              <a:t>method</a:t>
            </a:r>
            <a:r>
              <a:rPr lang="sv-SE" dirty="0"/>
              <a:t> and </a:t>
            </a:r>
            <a:r>
              <a:rPr lang="sv-SE" dirty="0" err="1"/>
              <a:t>doing</a:t>
            </a:r>
            <a:r>
              <a:rPr lang="sv-SE" dirty="0"/>
              <a:t> </a:t>
            </a:r>
            <a:r>
              <a:rPr lang="sv-SE" dirty="0" err="1"/>
              <a:t>QoL-conversations</a:t>
            </a:r>
            <a:r>
              <a:rPr lang="sv-SE" dirty="0"/>
              <a:t> – </a:t>
            </a:r>
            <a:r>
              <a:rPr lang="sv-SE" dirty="0" err="1"/>
              <a:t>we</a:t>
            </a:r>
            <a:r>
              <a:rPr lang="sv-SE" dirty="0"/>
              <a:t> </a:t>
            </a:r>
            <a:r>
              <a:rPr lang="sv-SE" dirty="0" err="1"/>
              <a:t>have</a:t>
            </a:r>
            <a:r>
              <a:rPr lang="sv-SE" dirty="0"/>
              <a:t> not </a:t>
            </a:r>
            <a:r>
              <a:rPr lang="sv-SE" dirty="0" err="1"/>
              <a:t>yet</a:t>
            </a:r>
            <a:r>
              <a:rPr lang="sv-SE" dirty="0"/>
              <a:t> </a:t>
            </a:r>
            <a:r>
              <a:rPr lang="sv-SE" dirty="0" err="1"/>
              <a:t>started</a:t>
            </a:r>
            <a:r>
              <a:rPr lang="sv-SE" dirty="0"/>
              <a:t> </a:t>
            </a:r>
            <a:r>
              <a:rPr lang="sv-SE" dirty="0" err="1"/>
              <a:t>analyzing</a:t>
            </a:r>
            <a:r>
              <a:rPr lang="sv-SE" dirty="0"/>
              <a:t> the </a:t>
            </a:r>
            <a:r>
              <a:rPr lang="sv-SE" dirty="0" err="1"/>
              <a:t>outcomes</a:t>
            </a:r>
            <a:r>
              <a:rPr lang="sv-SE" dirty="0"/>
              <a:t> – not on </a:t>
            </a:r>
            <a:r>
              <a:rPr lang="sv-SE" dirty="0" err="1"/>
              <a:t>unit</a:t>
            </a:r>
            <a:r>
              <a:rPr lang="sv-SE" dirty="0"/>
              <a:t> </a:t>
            </a:r>
            <a:r>
              <a:rPr lang="sv-SE" dirty="0" err="1"/>
              <a:t>level</a:t>
            </a:r>
            <a:r>
              <a:rPr lang="sv-SE" dirty="0"/>
              <a:t>. </a:t>
            </a:r>
            <a:r>
              <a:rPr lang="sv-SE" dirty="0" err="1"/>
              <a:t>Next</a:t>
            </a:r>
            <a:r>
              <a:rPr lang="sv-SE" dirty="0"/>
              <a:t> step – </a:t>
            </a:r>
            <a:r>
              <a:rPr lang="sv-SE" dirty="0" err="1"/>
              <a:t>visualize</a:t>
            </a:r>
            <a:r>
              <a:rPr lang="sv-SE" dirty="0"/>
              <a:t> data for managers and </a:t>
            </a:r>
            <a:r>
              <a:rPr lang="sv-SE" dirty="0" err="1"/>
              <a:t>work</a:t>
            </a:r>
            <a:r>
              <a:rPr lang="sv-SE" dirty="0"/>
              <a:t> </a:t>
            </a:r>
            <a:r>
              <a:rPr lang="sv-SE" dirty="0" err="1"/>
              <a:t>with</a:t>
            </a:r>
            <a:r>
              <a:rPr lang="sv-SE" dirty="0"/>
              <a:t> </a:t>
            </a:r>
            <a:r>
              <a:rPr lang="sv-SE" dirty="0" err="1"/>
              <a:t>quality</a:t>
            </a:r>
            <a:r>
              <a:rPr lang="sv-SE" dirty="0"/>
              <a:t> </a:t>
            </a:r>
            <a:r>
              <a:rPr lang="sv-SE" dirty="0" err="1"/>
              <a:t>improvments</a:t>
            </a:r>
            <a:r>
              <a:rPr lang="sv-SE" dirty="0"/>
              <a:t> at </a:t>
            </a:r>
            <a:r>
              <a:rPr lang="sv-SE" dirty="0" err="1"/>
              <a:t>unit</a:t>
            </a:r>
            <a:r>
              <a:rPr lang="sv-SE" dirty="0"/>
              <a:t> </a:t>
            </a:r>
            <a:r>
              <a:rPr lang="sv-SE" dirty="0" err="1"/>
              <a:t>level</a:t>
            </a:r>
            <a:r>
              <a:rPr lang="sv-SE" dirty="0"/>
              <a:t>. </a:t>
            </a:r>
          </a:p>
          <a:p>
            <a:endParaRPr lang="sv-SE" dirty="0"/>
          </a:p>
          <a:p>
            <a:pPr marL="228600" indent="-228600">
              <a:buAutoNum type="arabicPeriod"/>
            </a:pPr>
            <a:r>
              <a:rPr lang="sv-SE" dirty="0"/>
              <a:t>Planning – </a:t>
            </a:r>
            <a:r>
              <a:rPr lang="sv-SE" dirty="0" err="1"/>
              <a:t>both</a:t>
            </a:r>
            <a:r>
              <a:rPr lang="sv-SE" dirty="0"/>
              <a:t> overall plan and a </a:t>
            </a:r>
            <a:r>
              <a:rPr lang="sv-SE" dirty="0" err="1"/>
              <a:t>more</a:t>
            </a:r>
            <a:r>
              <a:rPr lang="sv-SE" dirty="0"/>
              <a:t> </a:t>
            </a:r>
            <a:r>
              <a:rPr lang="sv-SE" dirty="0" err="1"/>
              <a:t>detailed</a:t>
            </a:r>
            <a:r>
              <a:rPr lang="sv-SE" dirty="0"/>
              <a:t> plan </a:t>
            </a:r>
            <a:r>
              <a:rPr lang="sv-SE" dirty="0" err="1"/>
              <a:t>needs</a:t>
            </a:r>
            <a:r>
              <a:rPr lang="sv-SE" dirty="0"/>
              <a:t> to be in </a:t>
            </a:r>
            <a:r>
              <a:rPr lang="sv-SE" dirty="0" err="1"/>
              <a:t>place</a:t>
            </a:r>
            <a:r>
              <a:rPr lang="sv-SE" dirty="0"/>
              <a:t> to </a:t>
            </a:r>
            <a:r>
              <a:rPr lang="sv-SE" dirty="0" err="1"/>
              <a:t>ensure</a:t>
            </a:r>
            <a:r>
              <a:rPr lang="sv-SE" dirty="0"/>
              <a:t> </a:t>
            </a:r>
            <a:r>
              <a:rPr lang="sv-SE" dirty="0" err="1"/>
              <a:t>that</a:t>
            </a:r>
            <a:r>
              <a:rPr lang="sv-SE" dirty="0"/>
              <a:t> </a:t>
            </a:r>
            <a:r>
              <a:rPr lang="sv-SE" dirty="0" err="1"/>
              <a:t>interview</a:t>
            </a:r>
            <a:r>
              <a:rPr lang="sv-SE" dirty="0"/>
              <a:t>/observation </a:t>
            </a:r>
            <a:r>
              <a:rPr lang="sv-SE" dirty="0" err="1"/>
              <a:t>takes</a:t>
            </a:r>
            <a:r>
              <a:rPr lang="sv-SE" dirty="0"/>
              <a:t> </a:t>
            </a:r>
            <a:r>
              <a:rPr lang="sv-SE" dirty="0" err="1"/>
              <a:t>place</a:t>
            </a:r>
            <a:r>
              <a:rPr lang="sv-SE" dirty="0"/>
              <a:t>. A overall plan </a:t>
            </a:r>
            <a:r>
              <a:rPr lang="sv-SE" dirty="0" err="1"/>
              <a:t>of</a:t>
            </a:r>
            <a:r>
              <a:rPr lang="sv-SE" dirty="0"/>
              <a:t> </a:t>
            </a:r>
            <a:r>
              <a:rPr lang="sv-SE" dirty="0" err="1"/>
              <a:t>when</a:t>
            </a:r>
            <a:r>
              <a:rPr lang="sv-SE" dirty="0"/>
              <a:t> </a:t>
            </a:r>
            <a:r>
              <a:rPr lang="sv-SE" dirty="0" err="1"/>
              <a:t>interview</a:t>
            </a:r>
            <a:r>
              <a:rPr lang="sv-SE" dirty="0"/>
              <a:t>/observation </a:t>
            </a:r>
            <a:r>
              <a:rPr lang="sv-SE" dirty="0" err="1"/>
              <a:t>should</a:t>
            </a:r>
            <a:r>
              <a:rPr lang="sv-SE" dirty="0"/>
              <a:t> </a:t>
            </a:r>
            <a:r>
              <a:rPr lang="sv-SE" dirty="0" err="1"/>
              <a:t>take</a:t>
            </a:r>
            <a:r>
              <a:rPr lang="sv-SE" dirty="0"/>
              <a:t> </a:t>
            </a:r>
            <a:r>
              <a:rPr lang="sv-SE" dirty="0" err="1"/>
              <a:t>place</a:t>
            </a:r>
            <a:r>
              <a:rPr lang="sv-SE" dirty="0"/>
              <a:t> (</a:t>
            </a:r>
            <a:r>
              <a:rPr lang="sv-SE" dirty="0" err="1"/>
              <a:t>twice</a:t>
            </a:r>
            <a:r>
              <a:rPr lang="sv-SE" dirty="0"/>
              <a:t> a </a:t>
            </a:r>
            <a:r>
              <a:rPr lang="sv-SE" dirty="0" err="1"/>
              <a:t>year</a:t>
            </a:r>
            <a:r>
              <a:rPr lang="sv-SE" dirty="0"/>
              <a:t>/ a </a:t>
            </a:r>
            <a:r>
              <a:rPr lang="sv-SE" dirty="0" err="1"/>
              <a:t>few</a:t>
            </a:r>
            <a:r>
              <a:rPr lang="sv-SE" dirty="0"/>
              <a:t> </a:t>
            </a:r>
            <a:r>
              <a:rPr lang="sv-SE" dirty="0" err="1"/>
              <a:t>conversations</a:t>
            </a:r>
            <a:r>
              <a:rPr lang="sv-SE" dirty="0"/>
              <a:t> a </a:t>
            </a:r>
            <a:r>
              <a:rPr lang="sv-SE" dirty="0" err="1"/>
              <a:t>month</a:t>
            </a:r>
            <a:r>
              <a:rPr lang="sv-SE" dirty="0"/>
              <a:t>) and for new </a:t>
            </a:r>
            <a:r>
              <a:rPr lang="sv-SE" dirty="0" err="1"/>
              <a:t>customers</a:t>
            </a:r>
            <a:r>
              <a:rPr lang="sv-SE" dirty="0"/>
              <a:t> </a:t>
            </a:r>
            <a:r>
              <a:rPr lang="sv-SE" dirty="0" err="1"/>
              <a:t>who</a:t>
            </a:r>
            <a:r>
              <a:rPr lang="sv-SE" dirty="0"/>
              <a:t> </a:t>
            </a:r>
            <a:r>
              <a:rPr lang="sv-SE" dirty="0" err="1"/>
              <a:t>have</a:t>
            </a:r>
            <a:r>
              <a:rPr lang="sv-SE" dirty="0"/>
              <a:t> </a:t>
            </a:r>
            <a:r>
              <a:rPr lang="sv-SE" dirty="0" err="1"/>
              <a:t>moved</a:t>
            </a:r>
            <a:r>
              <a:rPr lang="sv-SE" dirty="0"/>
              <a:t> in. </a:t>
            </a:r>
            <a:r>
              <a:rPr lang="sv-SE" dirty="0" err="1"/>
              <a:t>Then</a:t>
            </a:r>
            <a:r>
              <a:rPr lang="sv-SE" dirty="0"/>
              <a:t> </a:t>
            </a:r>
            <a:r>
              <a:rPr lang="sv-SE" dirty="0" err="1"/>
              <a:t>there</a:t>
            </a:r>
            <a:r>
              <a:rPr lang="sv-SE" dirty="0"/>
              <a:t> is </a:t>
            </a:r>
            <a:r>
              <a:rPr lang="sv-SE" dirty="0" err="1"/>
              <a:t>also</a:t>
            </a:r>
            <a:r>
              <a:rPr lang="sv-SE" dirty="0"/>
              <a:t> a </a:t>
            </a:r>
            <a:r>
              <a:rPr lang="sv-SE" dirty="0" err="1"/>
              <a:t>need</a:t>
            </a:r>
            <a:r>
              <a:rPr lang="sv-SE" dirty="0"/>
              <a:t> for a </a:t>
            </a:r>
            <a:r>
              <a:rPr lang="sv-SE" dirty="0" err="1"/>
              <a:t>more</a:t>
            </a:r>
            <a:r>
              <a:rPr lang="sv-SE" dirty="0"/>
              <a:t> </a:t>
            </a:r>
            <a:r>
              <a:rPr lang="sv-SE" dirty="0" err="1"/>
              <a:t>detailed</a:t>
            </a:r>
            <a:r>
              <a:rPr lang="sv-SE" dirty="0"/>
              <a:t> </a:t>
            </a:r>
            <a:r>
              <a:rPr lang="sv-SE" dirty="0" err="1"/>
              <a:t>schedule</a:t>
            </a:r>
            <a:r>
              <a:rPr lang="sv-SE" dirty="0"/>
              <a:t> to </a:t>
            </a:r>
            <a:r>
              <a:rPr lang="sv-SE" dirty="0" err="1"/>
              <a:t>enable</a:t>
            </a:r>
            <a:r>
              <a:rPr lang="sv-SE" dirty="0"/>
              <a:t> </a:t>
            </a:r>
            <a:r>
              <a:rPr lang="sv-SE" dirty="0" err="1"/>
              <a:t>time</a:t>
            </a:r>
            <a:r>
              <a:rPr lang="sv-SE" dirty="0"/>
              <a:t> for the </a:t>
            </a:r>
            <a:r>
              <a:rPr lang="sv-SE" dirty="0" err="1"/>
              <a:t>interview</a:t>
            </a:r>
            <a:r>
              <a:rPr lang="sv-SE" dirty="0"/>
              <a:t>/observation for the ASCOT-champions and </a:t>
            </a:r>
            <a:r>
              <a:rPr lang="sv-SE" dirty="0" err="1"/>
              <a:t>also</a:t>
            </a:r>
            <a:r>
              <a:rPr lang="sv-SE" dirty="0"/>
              <a:t> a plan on </a:t>
            </a:r>
            <a:r>
              <a:rPr lang="sv-SE" dirty="0" err="1"/>
              <a:t>which</a:t>
            </a:r>
            <a:r>
              <a:rPr lang="sv-SE" dirty="0"/>
              <a:t> </a:t>
            </a:r>
            <a:r>
              <a:rPr lang="sv-SE" dirty="0" err="1"/>
              <a:t>customers</a:t>
            </a:r>
            <a:r>
              <a:rPr lang="sv-SE" dirty="0"/>
              <a:t> </a:t>
            </a:r>
            <a:r>
              <a:rPr lang="sv-SE" dirty="0" err="1"/>
              <a:t>that</a:t>
            </a:r>
            <a:r>
              <a:rPr lang="sv-SE" dirty="0"/>
              <a:t> </a:t>
            </a:r>
            <a:r>
              <a:rPr lang="sv-SE" dirty="0" err="1"/>
              <a:t>should</a:t>
            </a:r>
            <a:r>
              <a:rPr lang="sv-SE" dirty="0"/>
              <a:t> be </a:t>
            </a:r>
            <a:r>
              <a:rPr lang="sv-SE" dirty="0" err="1"/>
              <a:t>offered</a:t>
            </a:r>
            <a:r>
              <a:rPr lang="sv-SE" dirty="0"/>
              <a:t> a </a:t>
            </a:r>
            <a:r>
              <a:rPr lang="sv-SE" dirty="0" err="1"/>
              <a:t>conversation</a:t>
            </a:r>
            <a:r>
              <a:rPr lang="sv-SE" dirty="0"/>
              <a:t> in the </a:t>
            </a:r>
            <a:r>
              <a:rPr lang="sv-SE" dirty="0" err="1"/>
              <a:t>near</a:t>
            </a:r>
            <a:r>
              <a:rPr lang="sv-SE" dirty="0"/>
              <a:t> </a:t>
            </a:r>
            <a:r>
              <a:rPr lang="sv-SE" dirty="0" err="1"/>
              <a:t>future</a:t>
            </a:r>
            <a:r>
              <a:rPr lang="sv-SE" dirty="0"/>
              <a:t>.</a:t>
            </a:r>
          </a:p>
          <a:p>
            <a:pPr marL="228600" indent="-228600">
              <a:buAutoNum type="arabicPeriod"/>
            </a:pPr>
            <a:r>
              <a:rPr lang="sv-SE" dirty="0" err="1"/>
              <a:t>interview</a:t>
            </a:r>
            <a:r>
              <a:rPr lang="sv-SE" dirty="0"/>
              <a:t>/observation – the </a:t>
            </a:r>
            <a:r>
              <a:rPr lang="sv-SE" dirty="0" err="1"/>
              <a:t>actual</a:t>
            </a:r>
            <a:r>
              <a:rPr lang="sv-SE" dirty="0"/>
              <a:t> observation and/or </a:t>
            </a:r>
            <a:r>
              <a:rPr lang="sv-SE" dirty="0" err="1"/>
              <a:t>interview</a:t>
            </a:r>
            <a:r>
              <a:rPr lang="sv-SE" dirty="0"/>
              <a:t> </a:t>
            </a:r>
            <a:r>
              <a:rPr lang="sv-SE" dirty="0" err="1"/>
              <a:t>takes</a:t>
            </a:r>
            <a:r>
              <a:rPr lang="sv-SE" dirty="0"/>
              <a:t> </a:t>
            </a:r>
            <a:r>
              <a:rPr lang="sv-SE" dirty="0" err="1"/>
              <a:t>place</a:t>
            </a:r>
            <a:r>
              <a:rPr lang="sv-SE" dirty="0"/>
              <a:t> </a:t>
            </a:r>
            <a:r>
              <a:rPr lang="sv-SE" dirty="0" err="1"/>
              <a:t>including</a:t>
            </a:r>
            <a:r>
              <a:rPr lang="sv-SE" dirty="0"/>
              <a:t> – </a:t>
            </a:r>
            <a:r>
              <a:rPr lang="sv-SE" dirty="0" err="1"/>
              <a:t>initially</a:t>
            </a:r>
            <a:r>
              <a:rPr lang="sv-SE" dirty="0"/>
              <a:t> </a:t>
            </a:r>
            <a:r>
              <a:rPr lang="sv-SE" dirty="0" err="1"/>
              <a:t>involving</a:t>
            </a:r>
            <a:r>
              <a:rPr lang="sv-SE" dirty="0"/>
              <a:t> </a:t>
            </a:r>
            <a:r>
              <a:rPr lang="sv-SE" dirty="0" err="1"/>
              <a:t>customer</a:t>
            </a:r>
            <a:r>
              <a:rPr lang="sv-SE" dirty="0"/>
              <a:t> and ASCOT-champion</a:t>
            </a:r>
          </a:p>
          <a:p>
            <a:pPr marL="228600" indent="-228600">
              <a:buAutoNum type="arabicPeriod"/>
            </a:pPr>
            <a:r>
              <a:rPr lang="sv-SE" dirty="0"/>
              <a:t>the </a:t>
            </a:r>
            <a:r>
              <a:rPr lang="sv-SE" dirty="0" err="1"/>
              <a:t>assessment</a:t>
            </a:r>
            <a:r>
              <a:rPr lang="sv-SE" dirty="0"/>
              <a:t> </a:t>
            </a:r>
            <a:r>
              <a:rPr lang="sv-SE" dirty="0" err="1"/>
              <a:t>of</a:t>
            </a:r>
            <a:r>
              <a:rPr lang="sv-SE" dirty="0"/>
              <a:t> </a:t>
            </a:r>
            <a:r>
              <a:rPr lang="sv-SE" dirty="0" err="1"/>
              <a:t>QoL</a:t>
            </a:r>
            <a:r>
              <a:rPr lang="sv-SE" dirty="0"/>
              <a:t> (</a:t>
            </a:r>
            <a:r>
              <a:rPr lang="sv-SE" dirty="0" err="1"/>
              <a:t>current</a:t>
            </a:r>
            <a:r>
              <a:rPr lang="sv-SE" dirty="0"/>
              <a:t> and </a:t>
            </a:r>
            <a:r>
              <a:rPr lang="sv-SE" dirty="0" err="1"/>
              <a:t>expected</a:t>
            </a:r>
            <a:r>
              <a:rPr lang="sv-SE" dirty="0"/>
              <a:t> </a:t>
            </a:r>
            <a:r>
              <a:rPr lang="sv-SE" dirty="0" err="1"/>
              <a:t>QoL</a:t>
            </a:r>
            <a:r>
              <a:rPr lang="sv-SE" dirty="0"/>
              <a:t>) and </a:t>
            </a:r>
          </a:p>
          <a:p>
            <a:pPr marL="228600" indent="-228600">
              <a:buAutoNum type="arabicPeriod"/>
            </a:pPr>
            <a:r>
              <a:rPr lang="sv-SE" dirty="0" err="1"/>
              <a:t>also</a:t>
            </a:r>
            <a:r>
              <a:rPr lang="sv-SE" dirty="0"/>
              <a:t> </a:t>
            </a:r>
            <a:r>
              <a:rPr lang="sv-SE" dirty="0" err="1"/>
              <a:t>identifying</a:t>
            </a:r>
            <a:r>
              <a:rPr lang="sv-SE" dirty="0"/>
              <a:t> </a:t>
            </a:r>
            <a:r>
              <a:rPr lang="sv-SE" dirty="0" err="1"/>
              <a:t>goals</a:t>
            </a:r>
            <a:r>
              <a:rPr lang="sv-SE" dirty="0"/>
              <a:t> and </a:t>
            </a:r>
            <a:r>
              <a:rPr lang="sv-SE" dirty="0" err="1"/>
              <a:t>measures</a:t>
            </a:r>
            <a:r>
              <a:rPr lang="sv-SE" dirty="0"/>
              <a:t> </a:t>
            </a:r>
            <a:r>
              <a:rPr lang="sv-SE" dirty="0" err="1"/>
              <a:t>that</a:t>
            </a:r>
            <a:r>
              <a:rPr lang="sv-SE" dirty="0"/>
              <a:t> has </a:t>
            </a:r>
            <a:r>
              <a:rPr lang="sv-SE" dirty="0" err="1"/>
              <a:t>been</a:t>
            </a:r>
            <a:r>
              <a:rPr lang="sv-SE" dirty="0"/>
              <a:t> </a:t>
            </a:r>
            <a:r>
              <a:rPr lang="sv-SE" dirty="0" err="1"/>
              <a:t>discussed</a:t>
            </a:r>
            <a:r>
              <a:rPr lang="sv-SE" dirty="0"/>
              <a:t> in the </a:t>
            </a:r>
            <a:r>
              <a:rPr lang="sv-SE" dirty="0" err="1"/>
              <a:t>interview</a:t>
            </a:r>
            <a:r>
              <a:rPr lang="sv-SE" dirty="0"/>
              <a:t> or </a:t>
            </a:r>
            <a:r>
              <a:rPr lang="sv-SE" dirty="0" err="1"/>
              <a:t>identified</a:t>
            </a:r>
            <a:r>
              <a:rPr lang="sv-SE" dirty="0"/>
              <a:t> in the observation. </a:t>
            </a:r>
            <a:r>
              <a:rPr lang="sv-SE" dirty="0" err="1"/>
              <a:t>Goals</a:t>
            </a:r>
            <a:r>
              <a:rPr lang="sv-SE" dirty="0"/>
              <a:t> and </a:t>
            </a:r>
            <a:r>
              <a:rPr lang="sv-SE" dirty="0" err="1"/>
              <a:t>measures</a:t>
            </a:r>
            <a:r>
              <a:rPr lang="sv-SE" dirty="0"/>
              <a:t> </a:t>
            </a:r>
            <a:r>
              <a:rPr lang="sv-SE" dirty="0" err="1"/>
              <a:t>that</a:t>
            </a:r>
            <a:r>
              <a:rPr lang="sv-SE" dirty="0"/>
              <a:t> </a:t>
            </a:r>
            <a:r>
              <a:rPr lang="sv-SE" dirty="0" err="1"/>
              <a:t>will</a:t>
            </a:r>
            <a:r>
              <a:rPr lang="sv-SE" dirty="0"/>
              <a:t> </a:t>
            </a:r>
            <a:r>
              <a:rPr lang="sv-SE" dirty="0" err="1"/>
              <a:t>improve</a:t>
            </a:r>
            <a:r>
              <a:rPr lang="sv-SE" dirty="0"/>
              <a:t> the </a:t>
            </a:r>
            <a:r>
              <a:rPr lang="sv-SE" dirty="0" err="1"/>
              <a:t>customers</a:t>
            </a:r>
            <a:r>
              <a:rPr lang="sv-SE" dirty="0"/>
              <a:t> </a:t>
            </a:r>
            <a:r>
              <a:rPr lang="sv-SE" dirty="0" err="1"/>
              <a:t>QoL</a:t>
            </a:r>
            <a:r>
              <a:rPr lang="sv-SE" dirty="0"/>
              <a:t>. </a:t>
            </a:r>
          </a:p>
          <a:p>
            <a:pPr marL="228600" indent="-228600">
              <a:buAutoNum type="arabicPeriod"/>
            </a:pPr>
            <a:r>
              <a:rPr lang="sv-SE" dirty="0" err="1"/>
              <a:t>Documentation</a:t>
            </a:r>
            <a:r>
              <a:rPr lang="sv-SE" dirty="0"/>
              <a:t> – the  </a:t>
            </a:r>
            <a:r>
              <a:rPr lang="sv-SE" dirty="0" err="1"/>
              <a:t>identified</a:t>
            </a:r>
            <a:r>
              <a:rPr lang="sv-SE" dirty="0"/>
              <a:t> </a:t>
            </a:r>
            <a:r>
              <a:rPr lang="sv-SE" dirty="0" err="1"/>
              <a:t>goals</a:t>
            </a:r>
            <a:r>
              <a:rPr lang="sv-SE" dirty="0"/>
              <a:t> and </a:t>
            </a:r>
            <a:r>
              <a:rPr lang="sv-SE" dirty="0" err="1"/>
              <a:t>measures</a:t>
            </a:r>
            <a:r>
              <a:rPr lang="sv-SE" dirty="0"/>
              <a:t> </a:t>
            </a:r>
            <a:r>
              <a:rPr lang="sv-SE" dirty="0" err="1"/>
              <a:t>needs</a:t>
            </a:r>
            <a:r>
              <a:rPr lang="sv-SE" dirty="0"/>
              <a:t> to be </a:t>
            </a:r>
            <a:r>
              <a:rPr lang="sv-SE" dirty="0" err="1"/>
              <a:t>documented</a:t>
            </a:r>
            <a:r>
              <a:rPr lang="sv-SE" dirty="0"/>
              <a:t> in </a:t>
            </a:r>
            <a:r>
              <a:rPr lang="sv-SE" dirty="0" err="1"/>
              <a:t>each</a:t>
            </a:r>
            <a:r>
              <a:rPr lang="sv-SE" dirty="0"/>
              <a:t> </a:t>
            </a:r>
            <a:r>
              <a:rPr lang="sv-SE" dirty="0" err="1"/>
              <a:t>customers</a:t>
            </a:r>
            <a:r>
              <a:rPr lang="sv-SE" dirty="0"/>
              <a:t> </a:t>
            </a:r>
            <a:r>
              <a:rPr lang="sv-SE" dirty="0" err="1"/>
              <a:t>care</a:t>
            </a:r>
            <a:r>
              <a:rPr lang="sv-SE" dirty="0"/>
              <a:t> plan </a:t>
            </a:r>
            <a:r>
              <a:rPr lang="sv-SE" dirty="0" err="1"/>
              <a:t>with</a:t>
            </a:r>
            <a:r>
              <a:rPr lang="sv-SE" dirty="0"/>
              <a:t> the </a:t>
            </a:r>
            <a:r>
              <a:rPr lang="sv-SE" dirty="0" err="1"/>
              <a:t>help</a:t>
            </a:r>
            <a:r>
              <a:rPr lang="sv-SE" dirty="0"/>
              <a:t> </a:t>
            </a:r>
            <a:r>
              <a:rPr lang="sv-SE" dirty="0" err="1"/>
              <a:t>of</a:t>
            </a:r>
            <a:r>
              <a:rPr lang="sv-SE" dirty="0"/>
              <a:t> the </a:t>
            </a:r>
            <a:r>
              <a:rPr lang="sv-SE" dirty="0" err="1"/>
              <a:t>customers</a:t>
            </a:r>
            <a:r>
              <a:rPr lang="sv-SE" dirty="0"/>
              <a:t> </a:t>
            </a:r>
            <a:r>
              <a:rPr lang="sv-SE" dirty="0" err="1"/>
              <a:t>assigned</a:t>
            </a:r>
            <a:r>
              <a:rPr lang="sv-SE" dirty="0"/>
              <a:t> </a:t>
            </a:r>
            <a:r>
              <a:rPr lang="sv-SE" dirty="0" err="1"/>
              <a:t>caretaker</a:t>
            </a:r>
            <a:r>
              <a:rPr lang="sv-SE" dirty="0"/>
              <a:t>/</a:t>
            </a:r>
            <a:r>
              <a:rPr lang="sv-SE" dirty="0" err="1"/>
              <a:t>contact</a:t>
            </a:r>
            <a:r>
              <a:rPr lang="sv-SE" dirty="0"/>
              <a:t> person</a:t>
            </a:r>
          </a:p>
          <a:p>
            <a:pPr marL="228600" indent="-228600">
              <a:buAutoNum type="arabicPeriod"/>
            </a:pPr>
            <a:r>
              <a:rPr lang="sv-SE" dirty="0" err="1"/>
              <a:t>Follow</a:t>
            </a:r>
            <a:r>
              <a:rPr lang="sv-SE" dirty="0"/>
              <a:t> </a:t>
            </a:r>
            <a:r>
              <a:rPr lang="sv-SE" dirty="0" err="1"/>
              <a:t>up</a:t>
            </a:r>
            <a:r>
              <a:rPr lang="sv-SE" dirty="0"/>
              <a:t> – </a:t>
            </a:r>
            <a:r>
              <a:rPr lang="sv-SE" dirty="0" err="1"/>
              <a:t>includes</a:t>
            </a:r>
            <a:r>
              <a:rPr lang="sv-SE" dirty="0"/>
              <a:t> </a:t>
            </a:r>
            <a:r>
              <a:rPr lang="sv-SE" dirty="0" err="1"/>
              <a:t>both</a:t>
            </a:r>
            <a:r>
              <a:rPr lang="sv-SE" dirty="0"/>
              <a:t> </a:t>
            </a:r>
            <a:r>
              <a:rPr lang="sv-SE" dirty="0" err="1"/>
              <a:t>follwing</a:t>
            </a:r>
            <a:r>
              <a:rPr lang="sv-SE" dirty="0"/>
              <a:t> </a:t>
            </a:r>
            <a:r>
              <a:rPr lang="sv-SE" dirty="0" err="1"/>
              <a:t>up</a:t>
            </a:r>
            <a:r>
              <a:rPr lang="sv-SE" dirty="0"/>
              <a:t> </a:t>
            </a:r>
            <a:r>
              <a:rPr lang="sv-SE" dirty="0" err="1"/>
              <a:t>that</a:t>
            </a:r>
            <a:r>
              <a:rPr lang="sv-SE" dirty="0"/>
              <a:t> the plan is on </a:t>
            </a:r>
            <a:r>
              <a:rPr lang="sv-SE" dirty="0" err="1"/>
              <a:t>track</a:t>
            </a:r>
            <a:r>
              <a:rPr lang="sv-SE" dirty="0"/>
              <a:t> – </a:t>
            </a:r>
            <a:r>
              <a:rPr lang="sv-SE" dirty="0" err="1"/>
              <a:t>customers</a:t>
            </a:r>
            <a:r>
              <a:rPr lang="sv-SE" dirty="0"/>
              <a:t> </a:t>
            </a:r>
            <a:r>
              <a:rPr lang="sv-SE" dirty="0" err="1"/>
              <a:t>are</a:t>
            </a:r>
            <a:r>
              <a:rPr lang="sv-SE" dirty="0"/>
              <a:t> </a:t>
            </a:r>
            <a:r>
              <a:rPr lang="sv-SE" dirty="0" err="1"/>
              <a:t>being</a:t>
            </a:r>
            <a:r>
              <a:rPr lang="sv-SE" dirty="0"/>
              <a:t> </a:t>
            </a:r>
            <a:r>
              <a:rPr lang="sv-SE" dirty="0" err="1"/>
              <a:t>offered</a:t>
            </a:r>
            <a:r>
              <a:rPr lang="sv-SE" dirty="0"/>
              <a:t> </a:t>
            </a:r>
            <a:r>
              <a:rPr lang="sv-SE" dirty="0" err="1"/>
              <a:t>interviews</a:t>
            </a:r>
            <a:r>
              <a:rPr lang="sv-SE" dirty="0"/>
              <a:t> or observations </a:t>
            </a:r>
            <a:r>
              <a:rPr lang="sv-SE" dirty="0" err="1"/>
              <a:t>take</a:t>
            </a:r>
            <a:r>
              <a:rPr lang="sv-SE" dirty="0"/>
              <a:t> </a:t>
            </a:r>
            <a:r>
              <a:rPr lang="sv-SE" dirty="0" err="1"/>
              <a:t>place</a:t>
            </a:r>
            <a:r>
              <a:rPr lang="sv-SE" dirty="0"/>
              <a:t> </a:t>
            </a:r>
            <a:r>
              <a:rPr lang="sv-SE" dirty="0" err="1"/>
              <a:t>according</a:t>
            </a:r>
            <a:r>
              <a:rPr lang="sv-SE" dirty="0"/>
              <a:t> to the plan. </a:t>
            </a:r>
            <a:r>
              <a:rPr lang="sv-SE" dirty="0" err="1"/>
              <a:t>Also</a:t>
            </a:r>
            <a:r>
              <a:rPr lang="sv-SE" dirty="0"/>
              <a:t> </a:t>
            </a:r>
            <a:r>
              <a:rPr lang="sv-SE" dirty="0" err="1"/>
              <a:t>that</a:t>
            </a:r>
            <a:r>
              <a:rPr lang="sv-SE" dirty="0"/>
              <a:t> the new </a:t>
            </a:r>
            <a:r>
              <a:rPr lang="sv-SE" dirty="0" err="1"/>
              <a:t>goals</a:t>
            </a:r>
            <a:r>
              <a:rPr lang="sv-SE" dirty="0"/>
              <a:t> and </a:t>
            </a:r>
            <a:r>
              <a:rPr lang="sv-SE" dirty="0" err="1"/>
              <a:t>measures</a:t>
            </a:r>
            <a:r>
              <a:rPr lang="sv-SE" dirty="0"/>
              <a:t> </a:t>
            </a:r>
            <a:r>
              <a:rPr lang="sv-SE" dirty="0" err="1"/>
              <a:t>take</a:t>
            </a:r>
            <a:r>
              <a:rPr lang="sv-SE" dirty="0"/>
              <a:t> </a:t>
            </a:r>
            <a:r>
              <a:rPr lang="sv-SE" dirty="0" err="1"/>
              <a:t>place</a:t>
            </a:r>
            <a:r>
              <a:rPr lang="sv-SE" dirty="0"/>
              <a:t> – actions to </a:t>
            </a:r>
            <a:r>
              <a:rPr lang="sv-SE" dirty="0" err="1"/>
              <a:t>improve</a:t>
            </a:r>
            <a:r>
              <a:rPr lang="sv-SE" dirty="0"/>
              <a:t> the </a:t>
            </a:r>
            <a:r>
              <a:rPr lang="sv-SE" dirty="0" err="1"/>
              <a:t>customers</a:t>
            </a:r>
            <a:r>
              <a:rPr lang="sv-SE" dirty="0"/>
              <a:t> </a:t>
            </a:r>
            <a:r>
              <a:rPr lang="sv-SE" dirty="0" err="1"/>
              <a:t>QoL</a:t>
            </a:r>
            <a:r>
              <a:rPr lang="sv-SE" dirty="0"/>
              <a:t> as </a:t>
            </a:r>
            <a:r>
              <a:rPr lang="sv-SE" dirty="0" err="1"/>
              <a:t>well</a:t>
            </a:r>
            <a:r>
              <a:rPr lang="sv-SE" dirty="0"/>
              <a:t> as </a:t>
            </a:r>
            <a:r>
              <a:rPr lang="sv-SE" dirty="0" err="1"/>
              <a:t>following</a:t>
            </a:r>
            <a:r>
              <a:rPr lang="sv-SE" dirty="0"/>
              <a:t> </a:t>
            </a:r>
            <a:r>
              <a:rPr lang="sv-SE" dirty="0" err="1"/>
              <a:t>up</a:t>
            </a:r>
            <a:r>
              <a:rPr lang="sv-SE" dirty="0"/>
              <a:t> on areas </a:t>
            </a:r>
            <a:r>
              <a:rPr lang="sv-SE" dirty="0" err="1"/>
              <a:t>with</a:t>
            </a:r>
            <a:r>
              <a:rPr lang="sv-SE" dirty="0"/>
              <a:t> </a:t>
            </a:r>
            <a:r>
              <a:rPr lang="sv-SE" dirty="0" err="1"/>
              <a:t>need</a:t>
            </a:r>
            <a:r>
              <a:rPr lang="sv-SE" dirty="0"/>
              <a:t> </a:t>
            </a:r>
            <a:r>
              <a:rPr lang="sv-SE" dirty="0" err="1"/>
              <a:t>of</a:t>
            </a:r>
            <a:r>
              <a:rPr lang="sv-SE" dirty="0"/>
              <a:t> action/</a:t>
            </a:r>
            <a:r>
              <a:rPr lang="sv-SE" dirty="0" err="1"/>
              <a:t>improvement</a:t>
            </a:r>
            <a:r>
              <a:rPr lang="sv-SE" dirty="0"/>
              <a:t> where the </a:t>
            </a:r>
            <a:r>
              <a:rPr lang="sv-SE" dirty="0" err="1"/>
              <a:t>contact</a:t>
            </a:r>
            <a:r>
              <a:rPr lang="sv-SE" dirty="0"/>
              <a:t> person has to </a:t>
            </a:r>
            <a:r>
              <a:rPr lang="sv-SE" dirty="0" err="1"/>
              <a:t>follow</a:t>
            </a:r>
            <a:r>
              <a:rPr lang="sv-SE" dirty="0"/>
              <a:t> </a:t>
            </a:r>
            <a:r>
              <a:rPr lang="sv-SE" dirty="0" err="1"/>
              <a:t>up</a:t>
            </a:r>
            <a:r>
              <a:rPr lang="sv-SE" dirty="0"/>
              <a:t> in 1 or 2 </a:t>
            </a:r>
            <a:r>
              <a:rPr lang="sv-SE" dirty="0" err="1"/>
              <a:t>weeks</a:t>
            </a:r>
            <a:r>
              <a:rPr lang="sv-SE" dirty="0"/>
              <a:t> </a:t>
            </a:r>
            <a:r>
              <a:rPr lang="sv-SE" dirty="0" err="1"/>
              <a:t>after</a:t>
            </a:r>
            <a:r>
              <a:rPr lang="sv-SE" dirty="0"/>
              <a:t> the </a:t>
            </a:r>
            <a:r>
              <a:rPr lang="sv-SE" dirty="0" err="1"/>
              <a:t>QoL-converations</a:t>
            </a:r>
            <a:r>
              <a:rPr lang="sv-SE" dirty="0"/>
              <a:t> to </a:t>
            </a:r>
            <a:r>
              <a:rPr lang="sv-SE" dirty="0" err="1"/>
              <a:t>evaluated</a:t>
            </a:r>
            <a:r>
              <a:rPr lang="sv-SE" dirty="0"/>
              <a:t> </a:t>
            </a:r>
            <a:r>
              <a:rPr lang="sv-SE" dirty="0" err="1"/>
              <a:t>wheater</a:t>
            </a:r>
            <a:r>
              <a:rPr lang="sv-SE" dirty="0"/>
              <a:t> the actions/</a:t>
            </a:r>
            <a:r>
              <a:rPr lang="sv-SE" dirty="0" err="1"/>
              <a:t>measures</a:t>
            </a:r>
            <a:r>
              <a:rPr lang="sv-SE" dirty="0"/>
              <a:t> </a:t>
            </a:r>
            <a:r>
              <a:rPr lang="sv-SE" dirty="0" err="1"/>
              <a:t>that</a:t>
            </a:r>
            <a:r>
              <a:rPr lang="sv-SE" dirty="0"/>
              <a:t> has </a:t>
            </a:r>
            <a:r>
              <a:rPr lang="sv-SE" dirty="0" err="1"/>
              <a:t>been</a:t>
            </a:r>
            <a:r>
              <a:rPr lang="sv-SE" dirty="0"/>
              <a:t> </a:t>
            </a:r>
            <a:r>
              <a:rPr lang="sv-SE" dirty="0" err="1"/>
              <a:t>done</a:t>
            </a:r>
            <a:r>
              <a:rPr lang="sv-SE" dirty="0"/>
              <a:t> has given </a:t>
            </a:r>
            <a:r>
              <a:rPr lang="sv-SE" dirty="0" err="1"/>
              <a:t>effect</a:t>
            </a:r>
            <a:endParaRPr lang="sv-SE" dirty="0"/>
          </a:p>
          <a:p>
            <a:pPr marL="0" indent="0">
              <a:buNone/>
            </a:pPr>
            <a:endParaRPr lang="sv-SE" dirty="0"/>
          </a:p>
          <a:p>
            <a:pPr marL="228600" indent="-228600">
              <a:buAutoNum type="arabicPeriod"/>
            </a:pPr>
            <a:endParaRPr lang="sv-SE" dirty="0"/>
          </a:p>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73075-F45F-49C2-9BA0-CDDC8DD60DA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96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From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first</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phase</a:t>
            </a:r>
            <a:r>
              <a:rPr kumimoji="0" lang="sv-SE" sz="1200" b="0" i="0" u="none" strike="noStrike" kern="1200" cap="none" spc="0" normalizeH="0" baseline="0" noProof="0" dirty="0">
                <a:ln>
                  <a:noFill/>
                </a:ln>
                <a:solidFill>
                  <a:prstClr val="black"/>
                </a:solidFill>
                <a:effectLst/>
                <a:uLnTx/>
                <a:uFillTx/>
                <a:latin typeface="+mn-lt"/>
                <a:ea typeface="+mn-ea"/>
                <a:cs typeface="+mn-cs"/>
              </a:rPr>
              <a:t> it </a:t>
            </a:r>
            <a:r>
              <a:rPr kumimoji="0" lang="sv-SE" sz="1200" b="0" i="0" u="none" strike="noStrike" kern="1200" cap="none" spc="0" normalizeH="0" baseline="0" noProof="0" dirty="0" err="1">
                <a:ln>
                  <a:noFill/>
                </a:ln>
                <a:solidFill>
                  <a:prstClr val="black"/>
                </a:solidFill>
                <a:effectLst/>
                <a:uLnTx/>
                <a:uFillTx/>
                <a:latin typeface="+mn-lt"/>
                <a:ea typeface="+mn-ea"/>
                <a:cs typeface="+mn-cs"/>
              </a:rPr>
              <a:t>was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clear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that</a:t>
            </a:r>
            <a:r>
              <a:rPr kumimoji="0" lang="sv-SE" sz="1200" b="0" i="0" u="none" strike="noStrike" kern="1200" cap="none" spc="0" normalizeH="0" baseline="0" noProof="0" dirty="0">
                <a:ln>
                  <a:noFill/>
                </a:ln>
                <a:solidFill>
                  <a:prstClr val="black"/>
                </a:solidFill>
                <a:effectLst/>
                <a:uLnTx/>
                <a:uFillTx/>
                <a:latin typeface="+mn-lt"/>
                <a:ea typeface="+mn-ea"/>
                <a:cs typeface="+mn-cs"/>
              </a:rPr>
              <a:t> it </a:t>
            </a:r>
            <a:r>
              <a:rPr kumimoji="0" lang="sv-SE" sz="1200" b="0" i="0" u="none" strike="noStrike" kern="1200" cap="none" spc="0" normalizeH="0" baseline="0" noProof="0" dirty="0" err="1">
                <a:ln>
                  <a:noFill/>
                </a:ln>
                <a:solidFill>
                  <a:prstClr val="black"/>
                </a:solidFill>
                <a:effectLst/>
                <a:uLnTx/>
                <a:uFillTx/>
                <a:latin typeface="+mn-lt"/>
                <a:ea typeface="+mn-ea"/>
                <a:cs typeface="+mn-cs"/>
              </a:rPr>
              <a:t>created</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value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since</a:t>
            </a:r>
            <a:r>
              <a:rPr kumimoji="0" lang="sv-SE" sz="1200" b="0" i="0" u="none" strike="noStrike" kern="1200" cap="none" spc="0" normalizeH="0" baseline="0" noProof="0" dirty="0">
                <a:ln>
                  <a:noFill/>
                </a:ln>
                <a:solidFill>
                  <a:prstClr val="black"/>
                </a:solidFill>
                <a:effectLst/>
                <a:uLnTx/>
                <a:uFillTx/>
                <a:latin typeface="+mn-lt"/>
                <a:ea typeface="+mn-ea"/>
                <a:cs typeface="+mn-cs"/>
              </a:rPr>
              <a:t>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customers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appreciated</a:t>
            </a:r>
            <a:r>
              <a:rPr kumimoji="0" lang="sv-SE" sz="1200" b="0" i="0" u="none" strike="noStrike" kern="1200" cap="none" spc="0" normalizeH="0" baseline="0" noProof="0" dirty="0">
                <a:ln>
                  <a:noFill/>
                </a:ln>
                <a:solidFill>
                  <a:prstClr val="black"/>
                </a:solidFill>
                <a:effectLst/>
                <a:uLnTx/>
                <a:uFillTx/>
                <a:latin typeface="+mn-lt"/>
                <a:ea typeface="+mn-ea"/>
                <a:cs typeface="+mn-cs"/>
              </a:rPr>
              <a:t> the </a:t>
            </a:r>
            <a:r>
              <a:rPr kumimoji="0" lang="sv-SE" sz="1200" b="0" i="0" u="none" strike="noStrike" kern="1200" cap="none" spc="0" normalizeH="0" baseline="0" noProof="0" dirty="0" err="1">
                <a:ln>
                  <a:noFill/>
                </a:ln>
                <a:solidFill>
                  <a:prstClr val="black"/>
                </a:solidFill>
                <a:effectLst/>
                <a:uLnTx/>
                <a:uFillTx/>
                <a:latin typeface="+mn-lt"/>
                <a:ea typeface="+mn-ea"/>
                <a:cs typeface="+mn-cs"/>
              </a:rPr>
              <a:t>conversations</a:t>
            </a:r>
            <a:r>
              <a:rPr kumimoji="0" lang="sv-SE" sz="1200" b="0" i="0" u="none" strike="noStrike" kern="1200" cap="none" spc="0" normalizeH="0" baseline="0" noProof="0" dirty="0">
                <a:ln>
                  <a:noFill/>
                </a:ln>
                <a:solidFill>
                  <a:prstClr val="black"/>
                </a:solidFill>
                <a:effectLst/>
                <a:uLnTx/>
                <a:uFillTx/>
                <a:latin typeface="+mn-lt"/>
                <a:ea typeface="+mn-ea"/>
                <a:cs typeface="+mn-cs"/>
              </a:rPr>
              <a:t>. The co-</a:t>
            </a:r>
            <a:r>
              <a:rPr kumimoji="0" lang="sv-SE" sz="1200" b="0" i="0" u="none" strike="noStrike" kern="1200" cap="none" spc="0" normalizeH="0" baseline="0" noProof="0" dirty="0" err="1">
                <a:ln>
                  <a:noFill/>
                </a:ln>
                <a:solidFill>
                  <a:prstClr val="black"/>
                </a:solidFill>
                <a:effectLst/>
                <a:uLnTx/>
                <a:uFillTx/>
                <a:latin typeface="+mn-lt"/>
                <a:ea typeface="+mn-ea"/>
                <a:cs typeface="+mn-cs"/>
              </a:rPr>
              <a:t>workers</a:t>
            </a:r>
            <a:r>
              <a:rPr kumimoji="0" lang="sv-SE" sz="1200" b="0" i="0" u="none" strike="noStrike" kern="1200" cap="none" spc="0" normalizeH="0" baseline="0" noProof="0" dirty="0">
                <a:ln>
                  <a:noFill/>
                </a:ln>
                <a:solidFill>
                  <a:prstClr val="black"/>
                </a:solidFill>
                <a:effectLst/>
                <a:uLnTx/>
                <a:uFillTx/>
                <a:latin typeface="+mn-lt"/>
                <a:ea typeface="+mn-ea"/>
                <a:cs typeface="+mn-cs"/>
              </a:rPr>
              <a:t> got a </a:t>
            </a:r>
            <a:r>
              <a:rPr kumimoji="0" lang="sv-SE" sz="1200" b="0" i="0" u="none" strike="noStrike" kern="1200" cap="none" spc="0" normalizeH="0" baseline="0" noProof="0" dirty="0" err="1">
                <a:ln>
                  <a:noFill/>
                </a:ln>
                <a:solidFill>
                  <a:prstClr val="black"/>
                </a:solidFill>
                <a:effectLst/>
                <a:uLnTx/>
                <a:uFillTx/>
                <a:latin typeface="+mn-lt"/>
                <a:ea typeface="+mn-ea"/>
                <a:cs typeface="+mn-cs"/>
              </a:rPr>
              <a:t>better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understanding</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what</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creates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quality</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of</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life</a:t>
            </a:r>
            <a:r>
              <a:rPr kumimoji="0" lang="sv-SE" sz="1200" b="0" i="0" u="none" strike="noStrike" kern="1200" cap="none" spc="0" normalizeH="0" baseline="0" noProof="0" dirty="0">
                <a:ln>
                  <a:noFill/>
                </a:ln>
                <a:solidFill>
                  <a:prstClr val="black"/>
                </a:solidFill>
                <a:effectLst/>
                <a:uLnTx/>
                <a:uFillTx/>
                <a:latin typeface="+mn-lt"/>
                <a:ea typeface="+mn-ea"/>
                <a:cs typeface="+mn-cs"/>
              </a:rPr>
              <a:t> for </a:t>
            </a:r>
            <a:r>
              <a:rPr kumimoji="0" lang="sv-SE" sz="1200" b="0" i="0" u="none" strike="noStrike" kern="1200" cap="none" spc="0" normalizeH="0" baseline="0" noProof="0" dirty="0" err="1">
                <a:ln>
                  <a:noFill/>
                </a:ln>
                <a:solidFill>
                  <a:prstClr val="black"/>
                </a:solidFill>
                <a:effectLst/>
                <a:uLnTx/>
                <a:uFillTx/>
                <a:latin typeface="+mn-lt"/>
                <a:ea typeface="+mn-ea"/>
                <a:cs typeface="+mn-cs"/>
              </a:rPr>
              <a:t>each</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inidvidual</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customer</a:t>
            </a:r>
            <a:r>
              <a:rPr kumimoji="0" lang="sv-SE" sz="1200" b="0" i="0" u="none" strike="noStrike" kern="1200" cap="none" spc="0" normalizeH="0" baseline="0" noProof="0" dirty="0">
                <a:ln>
                  <a:noFill/>
                </a:ln>
                <a:solidFill>
                  <a:prstClr val="black"/>
                </a:solidFill>
                <a:effectLst/>
                <a:uLnTx/>
                <a:uFillTx/>
                <a:latin typeface="+mn-lt"/>
                <a:ea typeface="+mn-ea"/>
                <a:cs typeface="+mn-cs"/>
              </a:rPr>
              <a:t> – and makes it </a:t>
            </a:r>
            <a:r>
              <a:rPr kumimoji="0" lang="sv-SE" sz="1200" b="0" i="0" u="none" strike="noStrike" kern="1200" cap="none" spc="0" normalizeH="0" baseline="0" noProof="0" dirty="0" err="1">
                <a:ln>
                  <a:noFill/>
                </a:ln>
                <a:solidFill>
                  <a:prstClr val="black"/>
                </a:solidFill>
                <a:effectLst/>
                <a:uLnTx/>
                <a:uFillTx/>
                <a:latin typeface="+mn-lt"/>
                <a:ea typeface="+mn-ea"/>
                <a:cs typeface="+mn-cs"/>
              </a:rPr>
              <a:t>possible</a:t>
            </a:r>
            <a:r>
              <a:rPr kumimoji="0" lang="sv-SE" sz="1200" b="0" i="0" u="none" strike="noStrike" kern="1200" cap="none" spc="0" normalizeH="0" baseline="0" noProof="0" dirty="0">
                <a:ln>
                  <a:noFill/>
                </a:ln>
                <a:solidFill>
                  <a:prstClr val="black"/>
                </a:solidFill>
                <a:effectLst/>
                <a:uLnTx/>
                <a:uFillTx/>
                <a:latin typeface="+mn-lt"/>
                <a:ea typeface="+mn-ea"/>
                <a:cs typeface="+mn-cs"/>
              </a:rPr>
              <a:t> to get </a:t>
            </a:r>
            <a:r>
              <a:rPr kumimoji="0" lang="sv-SE" sz="1200" b="0" i="0" u="none" strike="noStrike" kern="1200" cap="none" spc="0" normalizeH="0" baseline="0" noProof="0" dirty="0" err="1">
                <a:ln>
                  <a:noFill/>
                </a:ln>
                <a:solidFill>
                  <a:prstClr val="black"/>
                </a:solidFill>
                <a:effectLst/>
                <a:uLnTx/>
                <a:uFillTx/>
                <a:latin typeface="+mn-lt"/>
                <a:ea typeface="+mn-ea"/>
                <a:cs typeface="+mn-cs"/>
              </a:rPr>
              <a:t>better</a:t>
            </a:r>
            <a:r>
              <a:rPr kumimoji="0" lang="sv-SE" sz="1200" b="0" i="0" u="none" strike="noStrike" kern="1200" cap="none" spc="0" normalizeH="0" baseline="0" noProof="0" dirty="0">
                <a:ln>
                  <a:noFill/>
                </a:ln>
                <a:solidFill>
                  <a:prstClr val="black"/>
                </a:solidFill>
                <a:effectLst/>
                <a:uLnTx/>
                <a:uFillTx/>
                <a:latin typeface="+mn-lt"/>
                <a:ea typeface="+mn-ea"/>
                <a:cs typeface="+mn-cs"/>
              </a:rPr>
              <a:t> information to </a:t>
            </a:r>
            <a:r>
              <a:rPr kumimoji="0" lang="sv-SE" sz="1200" b="0" i="0" u="none" strike="noStrike" kern="1200" cap="none" spc="0" normalizeH="0" baseline="0" noProof="0" dirty="0" err="1">
                <a:ln>
                  <a:noFill/>
                </a:ln>
                <a:solidFill>
                  <a:prstClr val="black"/>
                </a:solidFill>
                <a:effectLst/>
                <a:uLnTx/>
                <a:uFillTx/>
                <a:latin typeface="+mn-lt"/>
                <a:ea typeface="+mn-ea"/>
                <a:cs typeface="+mn-cs"/>
              </a:rPr>
              <a:t>our</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customers</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care</a:t>
            </a:r>
            <a:r>
              <a:rPr kumimoji="0" lang="sv-SE" sz="1200" b="0" i="0" u="none" strike="noStrike" kern="1200" cap="none" spc="0" normalizeH="0" baseline="0" noProof="0" dirty="0">
                <a:ln>
                  <a:noFill/>
                </a:ln>
                <a:solidFill>
                  <a:prstClr val="black"/>
                </a:solidFill>
                <a:effectLst/>
                <a:uLnTx/>
                <a:uFillTx/>
                <a:latin typeface="+mn-lt"/>
                <a:ea typeface="+mn-ea"/>
                <a:cs typeface="+mn-cs"/>
              </a:rPr>
              <a:t> plans. It </a:t>
            </a:r>
            <a:r>
              <a:rPr kumimoji="0" lang="sv-SE" sz="1200" b="0" i="0" u="none" strike="noStrike" kern="1200" cap="none" spc="0" normalizeH="0" baseline="0" noProof="0" dirty="0" err="1">
                <a:ln>
                  <a:noFill/>
                </a:ln>
                <a:solidFill>
                  <a:prstClr val="black"/>
                </a:solidFill>
                <a:effectLst/>
                <a:uLnTx/>
                <a:uFillTx/>
                <a:latin typeface="+mn-lt"/>
                <a:ea typeface="+mn-ea"/>
                <a:cs typeface="+mn-cs"/>
              </a:rPr>
              <a:t>gave</a:t>
            </a:r>
            <a:r>
              <a:rPr kumimoji="0" lang="sv-SE" sz="1200" b="0" i="0"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err="1">
                <a:ln>
                  <a:noFill/>
                </a:ln>
                <a:solidFill>
                  <a:prstClr val="black"/>
                </a:solidFill>
                <a:effectLst/>
                <a:uLnTx/>
                <a:uFillTx/>
                <a:latin typeface="+mn-lt"/>
                <a:ea typeface="+mn-ea"/>
                <a:cs typeface="+mn-cs"/>
              </a:rPr>
              <a:t>us</a:t>
            </a:r>
            <a:r>
              <a:rPr kumimoji="0" lang="sv-SE" sz="1200" b="0" i="0" u="none" strike="noStrike" kern="1200" cap="none" spc="0" normalizeH="0" baseline="0" noProof="0" dirty="0">
                <a:ln>
                  <a:noFill/>
                </a:ln>
                <a:solidFill>
                  <a:prstClr val="black"/>
                </a:solidFill>
                <a:effectLst/>
                <a:uLnTx/>
                <a:uFillTx/>
                <a:latin typeface="+mn-lt"/>
                <a:ea typeface="+mn-ea"/>
                <a:cs typeface="+mn-cs"/>
              </a:rPr>
              <a:t> a t</a:t>
            </a:r>
            <a:r>
              <a:rPr lang="en-GB" b="1" dirty="0" err="1"/>
              <a:t>ool</a:t>
            </a:r>
            <a:r>
              <a:rPr lang="en-GB" dirty="0"/>
              <a:t> for customer centric care (‘</a:t>
            </a:r>
            <a:r>
              <a:rPr lang="en-GB" dirty="0" err="1"/>
              <a:t>personcentrerad</a:t>
            </a:r>
            <a:r>
              <a:rPr lang="en-GB" dirty="0"/>
              <a:t> </a:t>
            </a:r>
            <a:r>
              <a:rPr lang="en-GB" dirty="0" err="1"/>
              <a:t>vård</a:t>
            </a:r>
            <a:r>
              <a:rPr lang="en-GB" dirty="0"/>
              <a:t>’) – capturing every individuals needs and preferences and c</a:t>
            </a:r>
            <a:r>
              <a:rPr lang="en-GB" b="1" dirty="0"/>
              <a:t>omplementing individual care planning: </a:t>
            </a:r>
            <a:r>
              <a:rPr lang="en-GB" dirty="0">
                <a:sym typeface="Wingdings" panose="05000000000000000000" pitchFamily="2" charset="2"/>
              </a:rPr>
              <a:t>clear goals &amp; activities supporting quality of life in day-to-day care</a:t>
            </a:r>
            <a:endParaRPr lang="en-GB" dirty="0">
              <a:cs typeface="Calibri"/>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73075-F45F-49C2-9BA0-CDDC8DD60DA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55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Here</a:t>
            </a:r>
            <a:r>
              <a:rPr lang="sv-SE" dirty="0"/>
              <a:t> </a:t>
            </a:r>
            <a:r>
              <a:rPr lang="sv-SE" dirty="0" err="1"/>
              <a:t>are</a:t>
            </a:r>
            <a:r>
              <a:rPr lang="sv-SE" dirty="0"/>
              <a:t> </a:t>
            </a:r>
            <a:r>
              <a:rPr lang="sv-SE" dirty="0" err="1"/>
              <a:t>some</a:t>
            </a:r>
            <a:r>
              <a:rPr lang="sv-SE" dirty="0"/>
              <a:t> </a:t>
            </a:r>
            <a:r>
              <a:rPr lang="sv-SE" dirty="0" err="1"/>
              <a:t>quotes</a:t>
            </a:r>
            <a:r>
              <a:rPr lang="sv-SE" dirty="0"/>
              <a:t> from </a:t>
            </a:r>
            <a:r>
              <a:rPr lang="sv-SE" dirty="0" err="1"/>
              <a:t>our</a:t>
            </a:r>
            <a:r>
              <a:rPr lang="sv-SE" dirty="0"/>
              <a:t> </a:t>
            </a:r>
            <a:r>
              <a:rPr lang="sv-SE" dirty="0" err="1"/>
              <a:t>employees</a:t>
            </a:r>
            <a:r>
              <a:rPr lang="sv-SE" dirty="0"/>
              <a:t> and from </a:t>
            </a:r>
            <a:r>
              <a:rPr lang="sv-SE" dirty="0" err="1"/>
              <a:t>our</a:t>
            </a:r>
            <a:r>
              <a:rPr lang="sv-SE" dirty="0"/>
              <a:t> </a:t>
            </a:r>
            <a:r>
              <a:rPr lang="sv-SE" dirty="0" err="1"/>
              <a:t>customers</a:t>
            </a:r>
            <a:r>
              <a:rPr lang="sv-SE" dirty="0"/>
              <a:t>. </a:t>
            </a:r>
            <a:r>
              <a:rPr lang="sv-SE" dirty="0" err="1"/>
              <a:t>We</a:t>
            </a:r>
            <a:r>
              <a:rPr lang="sv-SE" dirty="0"/>
              <a:t> </a:t>
            </a:r>
            <a:r>
              <a:rPr lang="sv-SE" dirty="0" err="1"/>
              <a:t>have</a:t>
            </a:r>
            <a:r>
              <a:rPr lang="sv-SE" dirty="0"/>
              <a:t> </a:t>
            </a:r>
            <a:r>
              <a:rPr lang="sv-SE" dirty="0" err="1"/>
              <a:t>recieved</a:t>
            </a:r>
            <a:r>
              <a:rPr lang="sv-SE" dirty="0"/>
              <a:t> a </a:t>
            </a:r>
            <a:r>
              <a:rPr lang="sv-SE" dirty="0" err="1"/>
              <a:t>lot</a:t>
            </a:r>
            <a:r>
              <a:rPr lang="sv-SE" dirty="0"/>
              <a:t> </a:t>
            </a:r>
            <a:r>
              <a:rPr lang="sv-SE" dirty="0" err="1"/>
              <a:t>of</a:t>
            </a:r>
            <a:r>
              <a:rPr lang="sv-SE" dirty="0"/>
              <a:t> positive feedback. </a:t>
            </a:r>
          </a:p>
          <a:p>
            <a:r>
              <a:rPr lang="sv-SE" dirty="0"/>
              <a:t>As </a:t>
            </a:r>
            <a:r>
              <a:rPr lang="sv-SE" dirty="0" err="1"/>
              <a:t>mentioned</a:t>
            </a:r>
            <a:r>
              <a:rPr lang="sv-SE" dirty="0"/>
              <a:t> </a:t>
            </a:r>
            <a:r>
              <a:rPr lang="sv-SE" dirty="0" err="1"/>
              <a:t>earlier</a:t>
            </a:r>
            <a:r>
              <a:rPr lang="sv-SE" dirty="0"/>
              <a:t> the </a:t>
            </a:r>
            <a:r>
              <a:rPr lang="sv-SE" dirty="0" err="1"/>
              <a:t>customers</a:t>
            </a:r>
            <a:r>
              <a:rPr lang="sv-SE" dirty="0"/>
              <a:t> </a:t>
            </a:r>
            <a:r>
              <a:rPr lang="sv-SE" dirty="0" err="1"/>
              <a:t>have</a:t>
            </a:r>
            <a:r>
              <a:rPr lang="sv-SE" dirty="0"/>
              <a:t> </a:t>
            </a:r>
            <a:r>
              <a:rPr lang="sv-SE" dirty="0" err="1"/>
              <a:t>really</a:t>
            </a:r>
            <a:r>
              <a:rPr lang="sv-SE" dirty="0"/>
              <a:t> </a:t>
            </a:r>
            <a:r>
              <a:rPr lang="sv-SE" dirty="0" err="1"/>
              <a:t>valued</a:t>
            </a:r>
            <a:r>
              <a:rPr lang="sv-SE" dirty="0"/>
              <a:t> the </a:t>
            </a:r>
            <a:r>
              <a:rPr lang="sv-SE" dirty="0" err="1"/>
              <a:t>conversations</a:t>
            </a:r>
            <a:r>
              <a:rPr lang="sv-SE" dirty="0"/>
              <a:t> and </a:t>
            </a:r>
            <a:r>
              <a:rPr lang="sv-SE" dirty="0" err="1"/>
              <a:t>they</a:t>
            </a:r>
            <a:r>
              <a:rPr lang="sv-SE" dirty="0"/>
              <a:t> </a:t>
            </a:r>
            <a:r>
              <a:rPr lang="sv-SE" dirty="0" err="1"/>
              <a:t>would</a:t>
            </a:r>
            <a:r>
              <a:rPr lang="sv-SE" dirty="0"/>
              <a:t> like to </a:t>
            </a:r>
            <a:r>
              <a:rPr lang="sv-SE" dirty="0" err="1"/>
              <a:t>have</a:t>
            </a:r>
            <a:r>
              <a:rPr lang="sv-SE" dirty="0"/>
              <a:t> it </a:t>
            </a:r>
            <a:r>
              <a:rPr lang="sv-SE" dirty="0" err="1"/>
              <a:t>more</a:t>
            </a:r>
            <a:r>
              <a:rPr lang="sv-SE" dirty="0"/>
              <a:t> </a:t>
            </a:r>
            <a:r>
              <a:rPr lang="sv-SE" dirty="0" err="1"/>
              <a:t>often</a:t>
            </a:r>
            <a:r>
              <a:rPr lang="sv-SE" dirty="0"/>
              <a:t>  - </a:t>
            </a:r>
            <a:r>
              <a:rPr lang="sv-SE" dirty="0" err="1"/>
              <a:t>examples</a:t>
            </a:r>
            <a:r>
              <a:rPr lang="sv-SE" dirty="0"/>
              <a:t>.</a:t>
            </a:r>
          </a:p>
          <a:p>
            <a:endParaRPr lang="sv-SE" dirty="0"/>
          </a:p>
          <a:p>
            <a:r>
              <a:rPr lang="sv-SE" dirty="0" err="1"/>
              <a:t>But</a:t>
            </a:r>
            <a:r>
              <a:rPr lang="sv-SE" dirty="0"/>
              <a:t> </a:t>
            </a:r>
            <a:r>
              <a:rPr lang="sv-SE" dirty="0" err="1"/>
              <a:t>of</a:t>
            </a:r>
            <a:r>
              <a:rPr lang="sv-SE" dirty="0"/>
              <a:t> </a:t>
            </a:r>
            <a:r>
              <a:rPr lang="sv-SE" dirty="0" err="1"/>
              <a:t>course</a:t>
            </a:r>
            <a:r>
              <a:rPr lang="sv-SE" dirty="0"/>
              <a:t> </a:t>
            </a:r>
            <a:r>
              <a:rPr lang="sv-SE" dirty="0" err="1"/>
              <a:t>we</a:t>
            </a:r>
            <a:r>
              <a:rPr lang="sv-SE" dirty="0"/>
              <a:t> </a:t>
            </a:r>
            <a:r>
              <a:rPr lang="sv-SE" dirty="0" err="1"/>
              <a:t>have</a:t>
            </a:r>
            <a:r>
              <a:rPr lang="sv-SE" dirty="0"/>
              <a:t> </a:t>
            </a:r>
            <a:r>
              <a:rPr lang="sv-SE" dirty="0" err="1"/>
              <a:t>had</a:t>
            </a:r>
            <a:r>
              <a:rPr lang="sv-SE" dirty="0"/>
              <a:t> </a:t>
            </a:r>
            <a:r>
              <a:rPr lang="sv-SE" dirty="0" err="1"/>
              <a:t>challenges</a:t>
            </a:r>
            <a:r>
              <a:rPr lang="sv-SE" dirty="0"/>
              <a:t>. </a:t>
            </a:r>
            <a:r>
              <a:rPr lang="sv-SE" dirty="0" err="1"/>
              <a:t>One</a:t>
            </a:r>
            <a:r>
              <a:rPr lang="sv-SE" dirty="0"/>
              <a:t> </a:t>
            </a:r>
            <a:r>
              <a:rPr lang="sv-SE" dirty="0" err="1"/>
              <a:t>quite</a:t>
            </a:r>
            <a:r>
              <a:rPr lang="sv-SE" dirty="0"/>
              <a:t> major </a:t>
            </a:r>
            <a:r>
              <a:rPr lang="sv-SE" dirty="0" err="1"/>
              <a:t>challenge</a:t>
            </a:r>
            <a:r>
              <a:rPr lang="sv-SE" dirty="0"/>
              <a:t> </a:t>
            </a:r>
            <a:r>
              <a:rPr lang="sv-SE" dirty="0" err="1"/>
              <a:t>regarding</a:t>
            </a:r>
            <a:r>
              <a:rPr lang="sv-SE" dirty="0"/>
              <a:t> </a:t>
            </a:r>
            <a:r>
              <a:rPr lang="sv-SE" dirty="0" err="1"/>
              <a:t>getting</a:t>
            </a:r>
            <a:r>
              <a:rPr lang="sv-SE" dirty="0"/>
              <a:t> the </a:t>
            </a:r>
            <a:r>
              <a:rPr lang="sv-SE" dirty="0" err="1"/>
              <a:t>time</a:t>
            </a:r>
            <a:r>
              <a:rPr lang="sv-SE" dirty="0"/>
              <a:t> for the </a:t>
            </a:r>
            <a:r>
              <a:rPr lang="sv-SE" dirty="0" err="1"/>
              <a:t>QoL-conversation</a:t>
            </a:r>
            <a:r>
              <a:rPr lang="sv-SE" dirty="0"/>
              <a:t> – where </a:t>
            </a:r>
            <a:r>
              <a:rPr lang="sv-SE" dirty="0" err="1"/>
              <a:t>we</a:t>
            </a:r>
            <a:r>
              <a:rPr lang="sv-SE" dirty="0"/>
              <a:t> </a:t>
            </a:r>
            <a:r>
              <a:rPr lang="sv-SE" dirty="0" err="1"/>
              <a:t>found</a:t>
            </a:r>
            <a:r>
              <a:rPr lang="sv-SE" dirty="0"/>
              <a:t> </a:t>
            </a:r>
            <a:r>
              <a:rPr lang="sv-SE" dirty="0" err="1"/>
              <a:t>that</a:t>
            </a:r>
            <a:r>
              <a:rPr lang="sv-SE" dirty="0"/>
              <a:t> planning is </a:t>
            </a:r>
            <a:r>
              <a:rPr lang="sv-SE" dirty="0" err="1"/>
              <a:t>important</a:t>
            </a:r>
            <a:r>
              <a:rPr lang="sv-SE" dirty="0"/>
              <a:t> and </a:t>
            </a:r>
            <a:r>
              <a:rPr lang="sv-SE" dirty="0" err="1"/>
              <a:t>also</a:t>
            </a:r>
            <a:r>
              <a:rPr lang="sv-SE" dirty="0"/>
              <a:t> the </a:t>
            </a:r>
            <a:r>
              <a:rPr lang="sv-SE" dirty="0" err="1"/>
              <a:t>commitment</a:t>
            </a:r>
            <a:r>
              <a:rPr lang="sv-SE" dirty="0"/>
              <a:t> and </a:t>
            </a:r>
            <a:r>
              <a:rPr lang="sv-SE" dirty="0" err="1"/>
              <a:t>involvement</a:t>
            </a:r>
            <a:r>
              <a:rPr lang="sv-SE" dirty="0"/>
              <a:t> </a:t>
            </a:r>
            <a:r>
              <a:rPr lang="sv-SE" dirty="0" err="1"/>
              <a:t>of</a:t>
            </a:r>
            <a:r>
              <a:rPr lang="sv-SE" dirty="0"/>
              <a:t> the manager. </a:t>
            </a:r>
            <a:r>
              <a:rPr lang="sv-SE" dirty="0" err="1"/>
              <a:t>When</a:t>
            </a:r>
            <a:r>
              <a:rPr lang="sv-SE" dirty="0"/>
              <a:t> managers </a:t>
            </a:r>
            <a:r>
              <a:rPr lang="sv-SE" dirty="0" err="1"/>
              <a:t>are</a:t>
            </a:r>
            <a:r>
              <a:rPr lang="sv-SE" dirty="0"/>
              <a:t> </a:t>
            </a:r>
            <a:r>
              <a:rPr lang="sv-SE" dirty="0" err="1"/>
              <a:t>involved</a:t>
            </a:r>
            <a:r>
              <a:rPr lang="sv-SE" dirty="0"/>
              <a:t> the </a:t>
            </a:r>
            <a:r>
              <a:rPr lang="sv-SE" dirty="0" err="1"/>
              <a:t>QoL-conversations</a:t>
            </a:r>
            <a:r>
              <a:rPr lang="sv-SE" dirty="0"/>
              <a:t> gets </a:t>
            </a:r>
            <a:r>
              <a:rPr lang="sv-SE" dirty="0" err="1"/>
              <a:t>planned</a:t>
            </a:r>
            <a:r>
              <a:rPr lang="sv-SE" dirty="0"/>
              <a:t> and the managers </a:t>
            </a:r>
            <a:r>
              <a:rPr lang="sv-SE" dirty="0" err="1"/>
              <a:t>follows</a:t>
            </a:r>
            <a:r>
              <a:rPr lang="sv-SE" dirty="0"/>
              <a:t> </a:t>
            </a:r>
            <a:r>
              <a:rPr lang="sv-SE" dirty="0" err="1"/>
              <a:t>up</a:t>
            </a:r>
            <a:r>
              <a:rPr lang="sv-SE" dirty="0"/>
              <a:t> </a:t>
            </a:r>
            <a:r>
              <a:rPr lang="sv-SE" dirty="0" err="1"/>
              <a:t>how</a:t>
            </a:r>
            <a:r>
              <a:rPr lang="sv-SE" dirty="0"/>
              <a:t> the ASCOT-</a:t>
            </a:r>
            <a:r>
              <a:rPr lang="sv-SE" dirty="0" err="1"/>
              <a:t>champs</a:t>
            </a:r>
            <a:r>
              <a:rPr lang="sv-SE" dirty="0"/>
              <a:t> </a:t>
            </a:r>
            <a:r>
              <a:rPr lang="sv-SE" dirty="0" err="1"/>
              <a:t>keeps</a:t>
            </a:r>
            <a:r>
              <a:rPr lang="sv-SE" dirty="0"/>
              <a:t> </a:t>
            </a:r>
            <a:r>
              <a:rPr lang="sv-SE" dirty="0" err="1"/>
              <a:t>doing</a:t>
            </a:r>
            <a:r>
              <a:rPr lang="sv-SE" dirty="0"/>
              <a:t> </a:t>
            </a:r>
            <a:r>
              <a:rPr lang="sv-SE" dirty="0" err="1"/>
              <a:t>interviiews</a:t>
            </a:r>
            <a:r>
              <a:rPr lang="sv-SE" dirty="0"/>
              <a:t>/</a:t>
            </a:r>
            <a:r>
              <a:rPr lang="sv-SE" dirty="0" err="1"/>
              <a:t>conversations</a:t>
            </a:r>
            <a:r>
              <a:rPr lang="sv-SE" dirty="0"/>
              <a:t> to </a:t>
            </a:r>
            <a:r>
              <a:rPr lang="sv-SE" dirty="0" err="1"/>
              <a:t>keep</a:t>
            </a:r>
            <a:r>
              <a:rPr lang="sv-SE" dirty="0"/>
              <a:t> on </a:t>
            </a:r>
            <a:r>
              <a:rPr lang="sv-SE" dirty="0" err="1"/>
              <a:t>track</a:t>
            </a:r>
            <a:r>
              <a:rPr lang="sv-SE" dirty="0"/>
              <a:t> </a:t>
            </a:r>
            <a:r>
              <a:rPr lang="sv-SE" dirty="0" err="1"/>
              <a:t>with</a:t>
            </a:r>
            <a:r>
              <a:rPr lang="sv-SE" dirty="0"/>
              <a:t> the plan. </a:t>
            </a:r>
            <a:r>
              <a:rPr lang="sv-SE" dirty="0" err="1"/>
              <a:t>We</a:t>
            </a:r>
            <a:r>
              <a:rPr lang="sv-SE" dirty="0"/>
              <a:t> </a:t>
            </a:r>
            <a:r>
              <a:rPr lang="sv-SE" dirty="0" err="1"/>
              <a:t>have</a:t>
            </a:r>
            <a:r>
              <a:rPr lang="sv-SE" dirty="0"/>
              <a:t> </a:t>
            </a:r>
            <a:r>
              <a:rPr lang="sv-SE" dirty="0" err="1"/>
              <a:t>also</a:t>
            </a:r>
            <a:r>
              <a:rPr lang="sv-SE" dirty="0"/>
              <a:t> </a:t>
            </a:r>
            <a:r>
              <a:rPr lang="sv-SE" dirty="0" err="1"/>
              <a:t>estimated</a:t>
            </a:r>
            <a:r>
              <a:rPr lang="sv-SE" dirty="0"/>
              <a:t> the </a:t>
            </a:r>
            <a:r>
              <a:rPr lang="sv-SE" dirty="0" err="1"/>
              <a:t>time</a:t>
            </a:r>
            <a:r>
              <a:rPr lang="sv-SE" dirty="0"/>
              <a:t> for the different steps in the </a:t>
            </a:r>
            <a:r>
              <a:rPr lang="sv-SE" dirty="0" err="1"/>
              <a:t>method</a:t>
            </a:r>
            <a:r>
              <a:rPr lang="sv-SE" dirty="0"/>
              <a:t> and </a:t>
            </a:r>
            <a:r>
              <a:rPr lang="sv-SE" dirty="0" err="1"/>
              <a:t>during</a:t>
            </a:r>
            <a:r>
              <a:rPr lang="sv-SE" dirty="0"/>
              <a:t> </a:t>
            </a:r>
            <a:r>
              <a:rPr lang="sv-SE" dirty="0" err="1"/>
              <a:t>training</a:t>
            </a:r>
            <a:r>
              <a:rPr lang="sv-SE" dirty="0"/>
              <a:t> and implementation </a:t>
            </a:r>
            <a:r>
              <a:rPr lang="sv-SE" dirty="0" err="1"/>
              <a:t>we</a:t>
            </a:r>
            <a:r>
              <a:rPr lang="sv-SE" dirty="0"/>
              <a:t> </a:t>
            </a:r>
            <a:r>
              <a:rPr lang="sv-SE" dirty="0" err="1"/>
              <a:t>communicate</a:t>
            </a:r>
            <a:r>
              <a:rPr lang="sv-SE" dirty="0"/>
              <a:t> </a:t>
            </a:r>
            <a:r>
              <a:rPr lang="sv-SE" dirty="0" err="1"/>
              <a:t>that</a:t>
            </a:r>
            <a:r>
              <a:rPr lang="sv-SE" dirty="0"/>
              <a:t> the </a:t>
            </a:r>
            <a:r>
              <a:rPr lang="sv-SE" dirty="0" err="1"/>
              <a:t>QoL-conversations</a:t>
            </a:r>
            <a:r>
              <a:rPr lang="sv-SE" dirty="0"/>
              <a:t> </a:t>
            </a:r>
            <a:r>
              <a:rPr lang="sv-SE" dirty="0" err="1"/>
              <a:t>takes</a:t>
            </a:r>
            <a:r>
              <a:rPr lang="sv-SE" dirty="0"/>
              <a:t> </a:t>
            </a:r>
            <a:r>
              <a:rPr lang="sv-SE" dirty="0" err="1"/>
              <a:t>longer</a:t>
            </a:r>
            <a:r>
              <a:rPr lang="sv-SE" dirty="0"/>
              <a:t> </a:t>
            </a:r>
            <a:r>
              <a:rPr lang="sv-SE" dirty="0" err="1"/>
              <a:t>initially</a:t>
            </a:r>
            <a:r>
              <a:rPr lang="sv-SE" dirty="0"/>
              <a:t> – and </a:t>
            </a:r>
            <a:r>
              <a:rPr lang="sv-SE" dirty="0" err="1"/>
              <a:t>when</a:t>
            </a:r>
            <a:r>
              <a:rPr lang="sv-SE" dirty="0"/>
              <a:t> the ASCOT-</a:t>
            </a:r>
            <a:r>
              <a:rPr lang="sv-SE" dirty="0" err="1"/>
              <a:t>champs</a:t>
            </a:r>
            <a:r>
              <a:rPr lang="sv-SE" dirty="0"/>
              <a:t> </a:t>
            </a:r>
            <a:r>
              <a:rPr lang="sv-SE" dirty="0" err="1"/>
              <a:t>are</a:t>
            </a:r>
            <a:r>
              <a:rPr lang="sv-SE" dirty="0"/>
              <a:t> </a:t>
            </a:r>
            <a:r>
              <a:rPr lang="sv-SE" dirty="0" err="1"/>
              <a:t>used</a:t>
            </a:r>
            <a:r>
              <a:rPr lang="sv-SE" dirty="0"/>
              <a:t> to the </a:t>
            </a:r>
            <a:r>
              <a:rPr lang="sv-SE" dirty="0" err="1"/>
              <a:t>method</a:t>
            </a:r>
            <a:r>
              <a:rPr lang="sv-SE" dirty="0"/>
              <a:t> the </a:t>
            </a:r>
            <a:r>
              <a:rPr lang="sv-SE" dirty="0" err="1"/>
              <a:t>QoL-conversations</a:t>
            </a:r>
            <a:r>
              <a:rPr lang="sv-SE" dirty="0"/>
              <a:t> </a:t>
            </a:r>
            <a:r>
              <a:rPr lang="sv-SE" dirty="0" err="1"/>
              <a:t>takes</a:t>
            </a:r>
            <a:r>
              <a:rPr lang="sv-SE" dirty="0"/>
              <a:t> a </a:t>
            </a:r>
            <a:r>
              <a:rPr lang="sv-SE" dirty="0" err="1"/>
              <a:t>little</a:t>
            </a:r>
            <a:r>
              <a:rPr lang="sv-SE" dirty="0"/>
              <a:t> less </a:t>
            </a:r>
            <a:r>
              <a:rPr lang="sv-SE" dirty="0" err="1"/>
              <a:t>time</a:t>
            </a:r>
            <a:r>
              <a:rPr lang="sv-SE" dirty="0"/>
              <a:t>. (2 h </a:t>
            </a:r>
            <a:r>
              <a:rPr lang="sv-SE" dirty="0" err="1"/>
              <a:t>initially</a:t>
            </a:r>
            <a:r>
              <a:rPr lang="sv-SE" dirty="0"/>
              <a:t> and </a:t>
            </a:r>
            <a:r>
              <a:rPr lang="sv-SE" dirty="0" err="1"/>
              <a:t>then</a:t>
            </a:r>
            <a:r>
              <a:rPr lang="sv-SE" dirty="0"/>
              <a:t> 1 h for all the steps). </a:t>
            </a:r>
          </a:p>
          <a:p>
            <a:endParaRPr lang="sv-SE" dirty="0"/>
          </a:p>
          <a:p>
            <a:r>
              <a:rPr lang="sv-SE" dirty="0"/>
              <a:t>The </a:t>
            </a:r>
            <a:r>
              <a:rPr lang="sv-SE" dirty="0" err="1"/>
              <a:t>time</a:t>
            </a:r>
            <a:r>
              <a:rPr lang="sv-SE" dirty="0"/>
              <a:t> and </a:t>
            </a:r>
            <a:r>
              <a:rPr lang="sv-SE" dirty="0" err="1"/>
              <a:t>lenght</a:t>
            </a:r>
            <a:r>
              <a:rPr lang="sv-SE" dirty="0"/>
              <a:t> </a:t>
            </a:r>
            <a:r>
              <a:rPr lang="sv-SE" dirty="0" err="1"/>
              <a:t>of</a:t>
            </a:r>
            <a:r>
              <a:rPr lang="sv-SE" dirty="0"/>
              <a:t> the </a:t>
            </a:r>
            <a:r>
              <a:rPr lang="sv-SE" dirty="0" err="1"/>
              <a:t>interview</a:t>
            </a:r>
            <a:r>
              <a:rPr lang="sv-SE" dirty="0"/>
              <a:t> </a:t>
            </a:r>
            <a:r>
              <a:rPr lang="sv-SE" dirty="0" err="1"/>
              <a:t>have</a:t>
            </a:r>
            <a:r>
              <a:rPr lang="sv-SE" dirty="0"/>
              <a:t> </a:t>
            </a:r>
            <a:r>
              <a:rPr lang="sv-SE" dirty="0" err="1"/>
              <a:t>also</a:t>
            </a:r>
            <a:r>
              <a:rPr lang="sv-SE" dirty="0"/>
              <a:t> </a:t>
            </a:r>
            <a:r>
              <a:rPr lang="sv-SE" dirty="0" err="1"/>
              <a:t>been</a:t>
            </a:r>
            <a:r>
              <a:rPr lang="sv-SE" dirty="0"/>
              <a:t> </a:t>
            </a:r>
            <a:r>
              <a:rPr lang="sv-SE" dirty="0" err="1"/>
              <a:t>demanding</a:t>
            </a:r>
            <a:r>
              <a:rPr lang="sv-SE" dirty="0"/>
              <a:t> for </a:t>
            </a:r>
            <a:r>
              <a:rPr lang="sv-SE" dirty="0" err="1"/>
              <a:t>customers</a:t>
            </a:r>
            <a:r>
              <a:rPr lang="sv-SE" dirty="0"/>
              <a:t> and </a:t>
            </a:r>
            <a:r>
              <a:rPr lang="sv-SE" dirty="0" err="1"/>
              <a:t>we</a:t>
            </a:r>
            <a:r>
              <a:rPr lang="sv-SE" dirty="0"/>
              <a:t> </a:t>
            </a:r>
            <a:r>
              <a:rPr lang="sv-SE" dirty="0" err="1"/>
              <a:t>have</a:t>
            </a:r>
            <a:r>
              <a:rPr lang="sv-SE" dirty="0"/>
              <a:t> </a:t>
            </a:r>
            <a:r>
              <a:rPr lang="sv-SE" dirty="0" err="1"/>
              <a:t>decided</a:t>
            </a:r>
            <a:r>
              <a:rPr lang="sv-SE" dirty="0"/>
              <a:t> to </a:t>
            </a:r>
            <a:r>
              <a:rPr lang="sv-SE" dirty="0" err="1"/>
              <a:t>communicate</a:t>
            </a:r>
            <a:r>
              <a:rPr lang="sv-SE" dirty="0"/>
              <a:t> </a:t>
            </a:r>
            <a:r>
              <a:rPr lang="sv-SE" dirty="0" err="1"/>
              <a:t>that</a:t>
            </a:r>
            <a:r>
              <a:rPr lang="sv-SE" dirty="0"/>
              <a:t> the </a:t>
            </a:r>
            <a:r>
              <a:rPr lang="sv-SE" dirty="0" err="1"/>
              <a:t>QoL-conversation</a:t>
            </a:r>
            <a:r>
              <a:rPr lang="sv-SE" dirty="0"/>
              <a:t> </a:t>
            </a:r>
            <a:r>
              <a:rPr lang="sv-SE" dirty="0" err="1"/>
              <a:t>can</a:t>
            </a:r>
            <a:r>
              <a:rPr lang="sv-SE" dirty="0"/>
              <a:t> be </a:t>
            </a:r>
            <a:r>
              <a:rPr lang="sv-SE" dirty="0" err="1"/>
              <a:t>made</a:t>
            </a:r>
            <a:r>
              <a:rPr lang="sv-SE" dirty="0"/>
              <a:t> at different </a:t>
            </a:r>
            <a:r>
              <a:rPr lang="sv-SE" dirty="0" err="1"/>
              <a:t>days</a:t>
            </a:r>
            <a:r>
              <a:rPr lang="sv-SE" dirty="0"/>
              <a:t> </a:t>
            </a:r>
            <a:r>
              <a:rPr lang="sv-SE" dirty="0" err="1"/>
              <a:t>depending</a:t>
            </a:r>
            <a:r>
              <a:rPr lang="sv-SE" dirty="0"/>
              <a:t> on the </a:t>
            </a:r>
            <a:r>
              <a:rPr lang="sv-SE" dirty="0" err="1"/>
              <a:t>customers</a:t>
            </a:r>
            <a:r>
              <a:rPr lang="sv-SE" dirty="0"/>
              <a:t> </a:t>
            </a:r>
            <a:r>
              <a:rPr lang="sv-SE" dirty="0" err="1"/>
              <a:t>physical</a:t>
            </a:r>
            <a:r>
              <a:rPr lang="sv-SE" dirty="0"/>
              <a:t> och </a:t>
            </a:r>
            <a:r>
              <a:rPr lang="sv-SE" dirty="0" err="1"/>
              <a:t>psychological</a:t>
            </a:r>
            <a:r>
              <a:rPr lang="sv-SE" dirty="0"/>
              <a:t> status - to be </a:t>
            </a:r>
            <a:r>
              <a:rPr lang="sv-SE" dirty="0" err="1"/>
              <a:t>able</a:t>
            </a:r>
            <a:r>
              <a:rPr lang="sv-SE" dirty="0"/>
              <a:t> to </a:t>
            </a:r>
            <a:r>
              <a:rPr lang="sv-SE" dirty="0" err="1"/>
              <a:t>find</a:t>
            </a:r>
            <a:r>
              <a:rPr lang="sv-SE" dirty="0"/>
              <a:t> a </a:t>
            </a:r>
            <a:r>
              <a:rPr lang="sv-SE" dirty="0" err="1"/>
              <a:t>way</a:t>
            </a:r>
            <a:r>
              <a:rPr lang="sv-SE" dirty="0"/>
              <a:t> to do the </a:t>
            </a:r>
            <a:r>
              <a:rPr lang="sv-SE" dirty="0" err="1"/>
              <a:t>intervies</a:t>
            </a:r>
            <a:r>
              <a:rPr lang="sv-SE" dirty="0"/>
              <a:t> </a:t>
            </a:r>
            <a:r>
              <a:rPr lang="sv-SE" dirty="0" err="1"/>
              <a:t>without</a:t>
            </a:r>
            <a:r>
              <a:rPr lang="sv-SE" dirty="0"/>
              <a:t> the </a:t>
            </a:r>
            <a:r>
              <a:rPr lang="sv-SE" dirty="0" err="1"/>
              <a:t>customer</a:t>
            </a:r>
            <a:r>
              <a:rPr lang="sv-SE" dirty="0"/>
              <a:t> </a:t>
            </a:r>
            <a:r>
              <a:rPr lang="sv-SE" dirty="0" err="1"/>
              <a:t>getting</a:t>
            </a:r>
            <a:r>
              <a:rPr lang="sv-SE" dirty="0"/>
              <a:t> </a:t>
            </a:r>
            <a:r>
              <a:rPr lang="sv-SE" dirty="0" err="1"/>
              <a:t>exhausted</a:t>
            </a:r>
            <a:r>
              <a:rPr lang="sv-SE" dirty="0"/>
              <a:t>. </a:t>
            </a:r>
          </a:p>
          <a:p>
            <a:endParaRPr lang="sv-SE" dirty="0"/>
          </a:p>
          <a:p>
            <a:r>
              <a:rPr lang="sv-SE" dirty="0" err="1"/>
              <a:t>Those</a:t>
            </a:r>
            <a:r>
              <a:rPr lang="sv-SE" dirty="0"/>
              <a:t> in </a:t>
            </a:r>
            <a:r>
              <a:rPr lang="sv-SE" dirty="0" err="1"/>
              <a:t>doubt</a:t>
            </a:r>
            <a:r>
              <a:rPr lang="sv-SE" dirty="0"/>
              <a:t> </a:t>
            </a:r>
            <a:r>
              <a:rPr lang="sv-SE" dirty="0" err="1"/>
              <a:t>have</a:t>
            </a:r>
            <a:r>
              <a:rPr lang="sv-SE" dirty="0"/>
              <a:t> </a:t>
            </a:r>
            <a:r>
              <a:rPr lang="sv-SE" dirty="0" err="1"/>
              <a:t>been</a:t>
            </a:r>
            <a:r>
              <a:rPr lang="sv-SE" dirty="0"/>
              <a:t> </a:t>
            </a:r>
            <a:r>
              <a:rPr lang="sv-SE" dirty="0" err="1"/>
              <a:t>conviced</a:t>
            </a:r>
            <a:r>
              <a:rPr lang="sv-SE" dirty="0"/>
              <a:t> </a:t>
            </a:r>
            <a:r>
              <a:rPr lang="sv-SE" dirty="0" err="1"/>
              <a:t>of</a:t>
            </a:r>
            <a:r>
              <a:rPr lang="sv-SE" dirty="0"/>
              <a:t> the </a:t>
            </a:r>
            <a:r>
              <a:rPr lang="sv-SE" dirty="0" err="1"/>
              <a:t>value</a:t>
            </a:r>
            <a:r>
              <a:rPr lang="sv-SE" dirty="0"/>
              <a:t> </a:t>
            </a:r>
            <a:r>
              <a:rPr lang="sv-SE" dirty="0" err="1"/>
              <a:t>when</a:t>
            </a:r>
            <a:r>
              <a:rPr lang="sv-SE" dirty="0"/>
              <a:t> </a:t>
            </a:r>
            <a:r>
              <a:rPr lang="sv-SE" dirty="0" err="1"/>
              <a:t>they</a:t>
            </a:r>
            <a:r>
              <a:rPr lang="sv-SE" dirty="0"/>
              <a:t> </a:t>
            </a:r>
            <a:r>
              <a:rPr lang="sv-SE" dirty="0" err="1"/>
              <a:t>have</a:t>
            </a:r>
            <a:r>
              <a:rPr lang="sv-SE" dirty="0"/>
              <a:t> </a:t>
            </a:r>
            <a:r>
              <a:rPr lang="sv-SE" dirty="0" err="1"/>
              <a:t>done</a:t>
            </a:r>
            <a:r>
              <a:rPr lang="sv-SE" dirty="0"/>
              <a:t> a </a:t>
            </a:r>
            <a:r>
              <a:rPr lang="sv-SE" dirty="0" err="1"/>
              <a:t>few</a:t>
            </a:r>
            <a:r>
              <a:rPr lang="sv-SE" dirty="0"/>
              <a:t> </a:t>
            </a:r>
            <a:r>
              <a:rPr lang="sv-SE" dirty="0" err="1"/>
              <a:t>QoL-conversations</a:t>
            </a:r>
            <a:r>
              <a:rPr lang="sv-SE" dirty="0"/>
              <a:t>. The </a:t>
            </a:r>
            <a:r>
              <a:rPr lang="sv-SE" dirty="0" err="1"/>
              <a:t>clear</a:t>
            </a:r>
            <a:r>
              <a:rPr lang="sv-SE" dirty="0"/>
              <a:t> </a:t>
            </a:r>
            <a:r>
              <a:rPr lang="sv-SE" dirty="0" err="1"/>
              <a:t>link</a:t>
            </a:r>
            <a:r>
              <a:rPr lang="sv-SE" dirty="0"/>
              <a:t> to </a:t>
            </a:r>
            <a:r>
              <a:rPr lang="sv-SE" dirty="0" err="1"/>
              <a:t>our</a:t>
            </a:r>
            <a:r>
              <a:rPr lang="sv-SE" dirty="0"/>
              <a:t> </a:t>
            </a:r>
            <a:r>
              <a:rPr lang="sv-SE" dirty="0" err="1"/>
              <a:t>ways</a:t>
            </a:r>
            <a:r>
              <a:rPr lang="sv-SE" dirty="0"/>
              <a:t> </a:t>
            </a:r>
            <a:r>
              <a:rPr lang="sv-SE" dirty="0" err="1"/>
              <a:t>of</a:t>
            </a:r>
            <a:r>
              <a:rPr lang="sv-SE" dirty="0"/>
              <a:t> </a:t>
            </a:r>
            <a:r>
              <a:rPr lang="sv-SE" dirty="0" err="1"/>
              <a:t>working</a:t>
            </a:r>
            <a:r>
              <a:rPr lang="sv-SE" dirty="0"/>
              <a:t> </a:t>
            </a:r>
            <a:r>
              <a:rPr lang="sv-SE" dirty="0" err="1"/>
              <a:t>with</a:t>
            </a:r>
            <a:r>
              <a:rPr lang="sv-SE" dirty="0"/>
              <a:t> </a:t>
            </a:r>
            <a:r>
              <a:rPr lang="sv-SE" dirty="0" err="1"/>
              <a:t>care</a:t>
            </a:r>
            <a:r>
              <a:rPr lang="sv-SE" dirty="0"/>
              <a:t> plans makes it </a:t>
            </a:r>
            <a:r>
              <a:rPr lang="sv-SE" dirty="0" err="1"/>
              <a:t>easy</a:t>
            </a:r>
            <a:r>
              <a:rPr lang="sv-SE" dirty="0"/>
              <a:t> for </a:t>
            </a:r>
            <a:r>
              <a:rPr lang="sv-SE" dirty="0" err="1"/>
              <a:t>employees</a:t>
            </a:r>
            <a:r>
              <a:rPr lang="sv-SE" dirty="0"/>
              <a:t> to se the </a:t>
            </a:r>
            <a:r>
              <a:rPr lang="sv-SE" dirty="0" err="1"/>
              <a:t>purpose</a:t>
            </a:r>
            <a:r>
              <a:rPr lang="sv-SE" dirty="0"/>
              <a:t> and the </a:t>
            </a:r>
            <a:r>
              <a:rPr lang="sv-SE" dirty="0" err="1"/>
              <a:t>value</a:t>
            </a:r>
            <a:r>
              <a:rPr lang="sv-SE" dirty="0"/>
              <a:t> </a:t>
            </a:r>
            <a:r>
              <a:rPr lang="sv-SE" dirty="0" err="1"/>
              <a:t>of</a:t>
            </a:r>
            <a:r>
              <a:rPr lang="sv-SE" dirty="0"/>
              <a:t> the </a:t>
            </a:r>
            <a:r>
              <a:rPr lang="sv-SE" dirty="0" err="1"/>
              <a:t>QoL-conversations</a:t>
            </a:r>
            <a:r>
              <a:rPr lang="sv-SE" dirty="0"/>
              <a:t>. </a:t>
            </a:r>
          </a:p>
          <a:p>
            <a:endParaRPr lang="sv-SE" dirty="0"/>
          </a:p>
          <a:p>
            <a:r>
              <a:rPr lang="sv-SE" dirty="0" err="1"/>
              <a:t>Our</a:t>
            </a:r>
            <a:r>
              <a:rPr lang="sv-SE" dirty="0"/>
              <a:t> ASCOT-</a:t>
            </a:r>
            <a:r>
              <a:rPr lang="sv-SE" dirty="0" err="1"/>
              <a:t>champs</a:t>
            </a:r>
            <a:r>
              <a:rPr lang="sv-SE" dirty="0"/>
              <a:t> </a:t>
            </a:r>
            <a:r>
              <a:rPr lang="sv-SE" dirty="0" err="1"/>
              <a:t>have</a:t>
            </a:r>
            <a:r>
              <a:rPr lang="sv-SE" dirty="0"/>
              <a:t> </a:t>
            </a:r>
            <a:r>
              <a:rPr lang="sv-SE" dirty="0" err="1"/>
              <a:t>also</a:t>
            </a:r>
            <a:r>
              <a:rPr lang="sv-SE" dirty="0"/>
              <a:t> </a:t>
            </a:r>
            <a:r>
              <a:rPr lang="sv-SE" dirty="0" err="1"/>
              <a:t>experiences</a:t>
            </a:r>
            <a:r>
              <a:rPr lang="sv-SE" dirty="0"/>
              <a:t> </a:t>
            </a:r>
            <a:r>
              <a:rPr lang="sv-SE" dirty="0" err="1"/>
              <a:t>some</a:t>
            </a:r>
            <a:r>
              <a:rPr lang="sv-SE" dirty="0"/>
              <a:t> </a:t>
            </a:r>
            <a:r>
              <a:rPr lang="sv-SE" dirty="0" err="1"/>
              <a:t>challenges</a:t>
            </a:r>
            <a:r>
              <a:rPr lang="sv-SE" dirty="0"/>
              <a:t> </a:t>
            </a:r>
            <a:r>
              <a:rPr lang="sv-SE" dirty="0" err="1"/>
              <a:t>with</a:t>
            </a:r>
            <a:r>
              <a:rPr lang="sv-SE" dirty="0"/>
              <a:t> observations </a:t>
            </a:r>
            <a:r>
              <a:rPr lang="sv-SE" dirty="0" err="1"/>
              <a:t>of</a:t>
            </a:r>
            <a:r>
              <a:rPr lang="sv-SE" dirty="0"/>
              <a:t> </a:t>
            </a:r>
            <a:r>
              <a:rPr lang="sv-SE" dirty="0" err="1"/>
              <a:t>customers</a:t>
            </a:r>
            <a:r>
              <a:rPr lang="sv-SE" dirty="0"/>
              <a:t> </a:t>
            </a:r>
            <a:r>
              <a:rPr lang="sv-SE" dirty="0" err="1"/>
              <a:t>with</a:t>
            </a:r>
            <a:r>
              <a:rPr lang="sv-SE" dirty="0"/>
              <a:t> </a:t>
            </a:r>
            <a:r>
              <a:rPr lang="sv-SE" dirty="0" err="1"/>
              <a:t>severe</a:t>
            </a:r>
            <a:r>
              <a:rPr lang="sv-SE" dirty="0"/>
              <a:t> </a:t>
            </a:r>
            <a:r>
              <a:rPr lang="sv-SE" dirty="0" err="1"/>
              <a:t>dementia</a:t>
            </a:r>
            <a:r>
              <a:rPr lang="sv-SE" dirty="0"/>
              <a:t>. </a:t>
            </a:r>
            <a:r>
              <a:rPr lang="sv-SE" dirty="0" err="1"/>
              <a:t>They</a:t>
            </a:r>
            <a:r>
              <a:rPr lang="sv-SE" dirty="0"/>
              <a:t> </a:t>
            </a:r>
            <a:r>
              <a:rPr lang="sv-SE" dirty="0" err="1"/>
              <a:t>find</a:t>
            </a:r>
            <a:r>
              <a:rPr lang="sv-SE" dirty="0"/>
              <a:t> it hard to </a:t>
            </a:r>
            <a:r>
              <a:rPr lang="sv-SE" dirty="0" err="1"/>
              <a:t>know</a:t>
            </a:r>
            <a:r>
              <a:rPr lang="sv-SE" dirty="0"/>
              <a:t> </a:t>
            </a:r>
            <a:r>
              <a:rPr lang="sv-SE" dirty="0" err="1"/>
              <a:t>what</a:t>
            </a:r>
            <a:r>
              <a:rPr lang="sv-SE" dirty="0"/>
              <a:t> is </a:t>
            </a:r>
            <a:r>
              <a:rPr lang="sv-SE" dirty="0" err="1"/>
              <a:t>their</a:t>
            </a:r>
            <a:r>
              <a:rPr lang="sv-SE" dirty="0"/>
              <a:t> </a:t>
            </a:r>
            <a:r>
              <a:rPr lang="sv-SE" dirty="0" err="1"/>
              <a:t>intepretation</a:t>
            </a:r>
            <a:r>
              <a:rPr lang="sv-SE" dirty="0"/>
              <a:t> </a:t>
            </a:r>
            <a:r>
              <a:rPr lang="sv-SE" dirty="0" err="1"/>
              <a:t>of</a:t>
            </a:r>
            <a:r>
              <a:rPr lang="sv-SE" dirty="0"/>
              <a:t> the situation and </a:t>
            </a:r>
            <a:r>
              <a:rPr lang="sv-SE" dirty="0" err="1"/>
              <a:t>what</a:t>
            </a:r>
            <a:r>
              <a:rPr lang="sv-SE" dirty="0"/>
              <a:t> the </a:t>
            </a:r>
            <a:r>
              <a:rPr lang="sv-SE" dirty="0" err="1"/>
              <a:t>cutomer</a:t>
            </a:r>
            <a:r>
              <a:rPr lang="sv-SE" dirty="0"/>
              <a:t> </a:t>
            </a:r>
            <a:r>
              <a:rPr lang="sv-SE" dirty="0" err="1"/>
              <a:t>might</a:t>
            </a:r>
            <a:r>
              <a:rPr lang="sv-SE" dirty="0"/>
              <a:t> </a:t>
            </a:r>
            <a:r>
              <a:rPr lang="sv-SE" dirty="0" err="1"/>
              <a:t>actually</a:t>
            </a:r>
            <a:r>
              <a:rPr lang="sv-SE" dirty="0"/>
              <a:t> </a:t>
            </a:r>
            <a:r>
              <a:rPr lang="sv-SE" dirty="0" err="1"/>
              <a:t>feel</a:t>
            </a:r>
            <a:r>
              <a:rPr lang="sv-SE" dirty="0"/>
              <a:t>. </a:t>
            </a:r>
            <a:r>
              <a:rPr lang="sv-SE" dirty="0" err="1"/>
              <a:t>We</a:t>
            </a:r>
            <a:r>
              <a:rPr lang="sv-SE" dirty="0"/>
              <a:t> </a:t>
            </a:r>
            <a:r>
              <a:rPr lang="sv-SE" dirty="0" err="1"/>
              <a:t>communicate</a:t>
            </a:r>
            <a:r>
              <a:rPr lang="sv-SE" dirty="0"/>
              <a:t> </a:t>
            </a:r>
            <a:r>
              <a:rPr lang="sv-SE" dirty="0" err="1"/>
              <a:t>that</a:t>
            </a:r>
            <a:r>
              <a:rPr lang="sv-SE" dirty="0"/>
              <a:t> </a:t>
            </a:r>
            <a:r>
              <a:rPr lang="sv-SE" dirty="0" err="1"/>
              <a:t>if</a:t>
            </a:r>
            <a:r>
              <a:rPr lang="sv-SE" dirty="0"/>
              <a:t> </a:t>
            </a:r>
            <a:r>
              <a:rPr lang="sv-SE" dirty="0" err="1"/>
              <a:t>one</a:t>
            </a:r>
            <a:r>
              <a:rPr lang="sv-SE" dirty="0"/>
              <a:t> observation gives </a:t>
            </a:r>
            <a:r>
              <a:rPr lang="sv-SE" dirty="0" err="1"/>
              <a:t>one</a:t>
            </a:r>
            <a:r>
              <a:rPr lang="sv-SE" dirty="0"/>
              <a:t> new </a:t>
            </a:r>
            <a:r>
              <a:rPr lang="sv-SE" dirty="0" err="1"/>
              <a:t>insight</a:t>
            </a:r>
            <a:r>
              <a:rPr lang="sv-SE" dirty="0"/>
              <a:t> </a:t>
            </a:r>
            <a:r>
              <a:rPr lang="sv-SE" dirty="0" err="1"/>
              <a:t>regarding</a:t>
            </a:r>
            <a:r>
              <a:rPr lang="sv-SE" dirty="0"/>
              <a:t> the </a:t>
            </a:r>
            <a:r>
              <a:rPr lang="sv-SE" dirty="0" err="1"/>
              <a:t>customer</a:t>
            </a:r>
            <a:r>
              <a:rPr lang="sv-SE" dirty="0"/>
              <a:t> and/or new </a:t>
            </a:r>
            <a:r>
              <a:rPr lang="sv-SE" dirty="0" err="1"/>
              <a:t>goals</a:t>
            </a:r>
            <a:r>
              <a:rPr lang="sv-SE" dirty="0"/>
              <a:t> and </a:t>
            </a:r>
            <a:r>
              <a:rPr lang="sv-SE" dirty="0" err="1"/>
              <a:t>measures</a:t>
            </a:r>
            <a:r>
              <a:rPr lang="sv-SE" dirty="0"/>
              <a:t> – </a:t>
            </a:r>
            <a:r>
              <a:rPr lang="sv-SE" dirty="0" err="1"/>
              <a:t>then</a:t>
            </a:r>
            <a:r>
              <a:rPr lang="sv-SE" dirty="0"/>
              <a:t> it is </a:t>
            </a:r>
            <a:r>
              <a:rPr lang="sv-SE" dirty="0" err="1"/>
              <a:t>worth</a:t>
            </a:r>
            <a:r>
              <a:rPr lang="sv-SE" dirty="0"/>
              <a:t> it! It </a:t>
            </a:r>
            <a:r>
              <a:rPr lang="sv-SE" dirty="0" err="1"/>
              <a:t>will</a:t>
            </a:r>
            <a:r>
              <a:rPr lang="sv-SE" dirty="0"/>
              <a:t> </a:t>
            </a:r>
            <a:r>
              <a:rPr lang="sv-SE" dirty="0" err="1"/>
              <a:t>give</a:t>
            </a:r>
            <a:r>
              <a:rPr lang="sv-SE" dirty="0"/>
              <a:t> </a:t>
            </a:r>
            <a:r>
              <a:rPr lang="sv-SE" dirty="0" err="1"/>
              <a:t>us</a:t>
            </a:r>
            <a:r>
              <a:rPr lang="sv-SE" dirty="0"/>
              <a:t> </a:t>
            </a:r>
            <a:r>
              <a:rPr lang="sv-SE" dirty="0" err="1"/>
              <a:t>insights</a:t>
            </a:r>
            <a:r>
              <a:rPr lang="sv-SE" dirty="0"/>
              <a:t> and a chans to </a:t>
            </a:r>
            <a:r>
              <a:rPr lang="sv-SE" dirty="0" err="1"/>
              <a:t>improve</a:t>
            </a:r>
            <a:r>
              <a:rPr lang="sv-SE" dirty="0"/>
              <a:t> the </a:t>
            </a:r>
            <a:r>
              <a:rPr lang="sv-SE" dirty="0" err="1"/>
              <a:t>customer</a:t>
            </a:r>
            <a:r>
              <a:rPr lang="sv-SE" dirty="0"/>
              <a:t> </a:t>
            </a:r>
            <a:r>
              <a:rPr lang="sv-SE" dirty="0" err="1"/>
              <a:t>QoL</a:t>
            </a:r>
            <a:r>
              <a:rPr lang="sv-SE" dirty="0"/>
              <a:t>. </a:t>
            </a:r>
            <a:r>
              <a:rPr lang="sv-SE" dirty="0" err="1"/>
              <a:t>We</a:t>
            </a:r>
            <a:r>
              <a:rPr lang="sv-SE" dirty="0"/>
              <a:t> </a:t>
            </a:r>
            <a:r>
              <a:rPr lang="sv-SE" dirty="0" err="1"/>
              <a:t>are</a:t>
            </a:r>
            <a:r>
              <a:rPr lang="sv-SE" dirty="0"/>
              <a:t> </a:t>
            </a:r>
            <a:r>
              <a:rPr lang="sv-SE" dirty="0" err="1"/>
              <a:t>also</a:t>
            </a:r>
            <a:r>
              <a:rPr lang="sv-SE" dirty="0"/>
              <a:t> planning a </a:t>
            </a:r>
            <a:r>
              <a:rPr lang="sv-SE" dirty="0" err="1"/>
              <a:t>knowledge</a:t>
            </a:r>
            <a:r>
              <a:rPr lang="sv-SE" dirty="0"/>
              <a:t> </a:t>
            </a:r>
            <a:r>
              <a:rPr lang="sv-SE" dirty="0" err="1"/>
              <a:t>sharing</a:t>
            </a:r>
            <a:r>
              <a:rPr lang="sv-SE" dirty="0"/>
              <a:t> session </a:t>
            </a:r>
            <a:r>
              <a:rPr lang="sv-SE" dirty="0" err="1"/>
              <a:t>redarding</a:t>
            </a:r>
            <a:r>
              <a:rPr lang="sv-SE" dirty="0"/>
              <a:t> observations </a:t>
            </a:r>
            <a:r>
              <a:rPr lang="sv-SE" dirty="0" err="1"/>
              <a:t>with</a:t>
            </a:r>
            <a:r>
              <a:rPr lang="sv-SE" dirty="0"/>
              <a:t> ASCOT-</a:t>
            </a:r>
            <a:r>
              <a:rPr lang="sv-SE" dirty="0" err="1"/>
              <a:t>champs</a:t>
            </a:r>
            <a:r>
              <a:rPr lang="sv-SE" dirty="0"/>
              <a:t> </a:t>
            </a:r>
            <a:r>
              <a:rPr lang="sv-SE" dirty="0" err="1"/>
              <a:t>that</a:t>
            </a:r>
            <a:r>
              <a:rPr lang="sv-SE" dirty="0"/>
              <a:t> </a:t>
            </a:r>
            <a:r>
              <a:rPr lang="sv-SE" dirty="0" err="1"/>
              <a:t>have</a:t>
            </a:r>
            <a:r>
              <a:rPr lang="sv-SE" dirty="0"/>
              <a:t> </a:t>
            </a:r>
            <a:r>
              <a:rPr lang="sv-SE" dirty="0" err="1"/>
              <a:t>done</a:t>
            </a:r>
            <a:r>
              <a:rPr lang="sv-SE" dirty="0"/>
              <a:t> a </a:t>
            </a:r>
            <a:r>
              <a:rPr lang="sv-SE" dirty="0" err="1"/>
              <a:t>lot</a:t>
            </a:r>
            <a:r>
              <a:rPr lang="sv-SE" dirty="0"/>
              <a:t> </a:t>
            </a:r>
            <a:r>
              <a:rPr lang="sv-SE" dirty="0" err="1"/>
              <a:t>of</a:t>
            </a:r>
            <a:r>
              <a:rPr lang="sv-SE" dirty="0"/>
              <a:t> observations to be </a:t>
            </a:r>
            <a:r>
              <a:rPr lang="sv-SE" dirty="0" err="1"/>
              <a:t>able</a:t>
            </a:r>
            <a:r>
              <a:rPr lang="sv-SE" dirty="0"/>
              <a:t> to </a:t>
            </a:r>
            <a:r>
              <a:rPr lang="sv-SE" dirty="0" err="1"/>
              <a:t>share</a:t>
            </a:r>
            <a:r>
              <a:rPr lang="sv-SE" dirty="0"/>
              <a:t> </a:t>
            </a:r>
            <a:r>
              <a:rPr lang="sv-SE" dirty="0" err="1"/>
              <a:t>their</a:t>
            </a:r>
            <a:r>
              <a:rPr lang="sv-SE" dirty="0"/>
              <a:t> </a:t>
            </a:r>
            <a:r>
              <a:rPr lang="sv-SE" dirty="0" err="1"/>
              <a:t>experience</a:t>
            </a:r>
            <a:r>
              <a:rPr lang="sv-SE" dirty="0"/>
              <a:t> and </a:t>
            </a:r>
            <a:r>
              <a:rPr lang="sv-SE" dirty="0" err="1"/>
              <a:t>exemples</a:t>
            </a:r>
            <a:r>
              <a:rPr lang="sv-SE" dirty="0"/>
              <a:t> </a:t>
            </a:r>
            <a:r>
              <a:rPr lang="sv-SE" dirty="0" err="1"/>
              <a:t>of</a:t>
            </a:r>
            <a:r>
              <a:rPr lang="sv-SE" dirty="0"/>
              <a:t> the </a:t>
            </a:r>
            <a:r>
              <a:rPr lang="sv-SE" dirty="0" err="1"/>
              <a:t>value</a:t>
            </a:r>
            <a:r>
              <a:rPr lang="sv-SE" dirty="0"/>
              <a:t> </a:t>
            </a:r>
            <a:r>
              <a:rPr lang="sv-SE" dirty="0" err="1"/>
              <a:t>of</a:t>
            </a:r>
            <a:r>
              <a:rPr lang="sv-SE" dirty="0"/>
              <a:t> the </a:t>
            </a:r>
            <a:r>
              <a:rPr lang="sv-SE" dirty="0" err="1"/>
              <a:t>method</a:t>
            </a:r>
            <a:r>
              <a:rPr lang="sv-SE" dirty="0"/>
              <a:t> </a:t>
            </a:r>
            <a:r>
              <a:rPr lang="sv-SE" dirty="0" err="1"/>
              <a:t>when</a:t>
            </a:r>
            <a:r>
              <a:rPr lang="sv-SE" dirty="0"/>
              <a:t> it </a:t>
            </a:r>
            <a:r>
              <a:rPr lang="sv-SE" dirty="0" err="1"/>
              <a:t>comes</a:t>
            </a:r>
            <a:r>
              <a:rPr lang="sv-SE" dirty="0"/>
              <a:t> to observations.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73075-F45F-49C2-9BA0-CDDC8DD60DA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240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3.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3.xml"/><Relationship Id="rId1" Type="http://schemas.openxmlformats.org/officeDocument/2006/relationships/vmlDrawing" Target="../drawings/vmlDrawing91.vml"/><Relationship Id="rId5" Type="http://schemas.openxmlformats.org/officeDocument/2006/relationships/image" Target="../media/image3.emf"/><Relationship Id="rId4" Type="http://schemas.openxmlformats.org/officeDocument/2006/relationships/oleObject" Target="../embeddings/oleObject91.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4.xml"/><Relationship Id="rId1" Type="http://schemas.openxmlformats.org/officeDocument/2006/relationships/vmlDrawing" Target="../drawings/vmlDrawing92.vml"/><Relationship Id="rId5" Type="http://schemas.openxmlformats.org/officeDocument/2006/relationships/image" Target="../media/image3.emf"/><Relationship Id="rId4" Type="http://schemas.openxmlformats.org/officeDocument/2006/relationships/oleObject" Target="../embeddings/oleObject92.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5.xml"/><Relationship Id="rId1" Type="http://schemas.openxmlformats.org/officeDocument/2006/relationships/vmlDrawing" Target="../drawings/vmlDrawing93.vml"/><Relationship Id="rId5" Type="http://schemas.openxmlformats.org/officeDocument/2006/relationships/image" Target="../media/image3.emf"/><Relationship Id="rId4" Type="http://schemas.openxmlformats.org/officeDocument/2006/relationships/oleObject" Target="../embeddings/oleObject93.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6.xml"/><Relationship Id="rId1" Type="http://schemas.openxmlformats.org/officeDocument/2006/relationships/vmlDrawing" Target="../drawings/vmlDrawing94.vml"/><Relationship Id="rId5" Type="http://schemas.openxmlformats.org/officeDocument/2006/relationships/image" Target="../media/image3.emf"/><Relationship Id="rId4" Type="http://schemas.openxmlformats.org/officeDocument/2006/relationships/oleObject" Target="../embeddings/oleObject94.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7.xml"/><Relationship Id="rId1" Type="http://schemas.openxmlformats.org/officeDocument/2006/relationships/vmlDrawing" Target="../drawings/vmlDrawing95.vml"/><Relationship Id="rId5" Type="http://schemas.openxmlformats.org/officeDocument/2006/relationships/image" Target="../media/image3.emf"/><Relationship Id="rId4" Type="http://schemas.openxmlformats.org/officeDocument/2006/relationships/oleObject" Target="../embeddings/oleObject95.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8.xml"/><Relationship Id="rId1" Type="http://schemas.openxmlformats.org/officeDocument/2006/relationships/vmlDrawing" Target="../drawings/vmlDrawing96.vml"/><Relationship Id="rId5" Type="http://schemas.openxmlformats.org/officeDocument/2006/relationships/image" Target="../media/image3.emf"/><Relationship Id="rId4" Type="http://schemas.openxmlformats.org/officeDocument/2006/relationships/oleObject" Target="../embeddings/oleObject96.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9.xml"/><Relationship Id="rId1" Type="http://schemas.openxmlformats.org/officeDocument/2006/relationships/vmlDrawing" Target="../drawings/vmlDrawing97.vml"/><Relationship Id="rId5" Type="http://schemas.openxmlformats.org/officeDocument/2006/relationships/image" Target="../media/image3.emf"/><Relationship Id="rId4" Type="http://schemas.openxmlformats.org/officeDocument/2006/relationships/oleObject" Target="../embeddings/oleObject97.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0.xml"/><Relationship Id="rId1" Type="http://schemas.openxmlformats.org/officeDocument/2006/relationships/vmlDrawing" Target="../drawings/vmlDrawing98.vml"/><Relationship Id="rId5" Type="http://schemas.openxmlformats.org/officeDocument/2006/relationships/image" Target="../media/image3.emf"/><Relationship Id="rId4" Type="http://schemas.openxmlformats.org/officeDocument/2006/relationships/oleObject" Target="../embeddings/oleObject98.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1.xml"/><Relationship Id="rId1" Type="http://schemas.openxmlformats.org/officeDocument/2006/relationships/vmlDrawing" Target="../drawings/vmlDrawing99.vml"/><Relationship Id="rId6" Type="http://schemas.openxmlformats.org/officeDocument/2006/relationships/image" Target="../media/image9.png"/><Relationship Id="rId5" Type="http://schemas.openxmlformats.org/officeDocument/2006/relationships/image" Target="../media/image16.emf"/><Relationship Id="rId4" Type="http://schemas.openxmlformats.org/officeDocument/2006/relationships/oleObject" Target="../embeddings/oleObject99.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2.xml"/><Relationship Id="rId1" Type="http://schemas.openxmlformats.org/officeDocument/2006/relationships/vmlDrawing" Target="../drawings/vmlDrawing100.v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oleObject" Target="../embeddings/oleObject10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3.xml"/><Relationship Id="rId1" Type="http://schemas.openxmlformats.org/officeDocument/2006/relationships/vmlDrawing" Target="../drawings/vmlDrawing101.vml"/><Relationship Id="rId6" Type="http://schemas.openxmlformats.org/officeDocument/2006/relationships/image" Target="../media/image11.png"/><Relationship Id="rId5" Type="http://schemas.openxmlformats.org/officeDocument/2006/relationships/image" Target="../media/image16.emf"/><Relationship Id="rId4" Type="http://schemas.openxmlformats.org/officeDocument/2006/relationships/oleObject" Target="../embeddings/oleObject101.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4.xml"/><Relationship Id="rId1" Type="http://schemas.openxmlformats.org/officeDocument/2006/relationships/vmlDrawing" Target="../drawings/vmlDrawing102.vml"/><Relationship Id="rId6" Type="http://schemas.openxmlformats.org/officeDocument/2006/relationships/image" Target="../media/image12.png"/><Relationship Id="rId5" Type="http://schemas.openxmlformats.org/officeDocument/2006/relationships/image" Target="../media/image16.emf"/><Relationship Id="rId4" Type="http://schemas.openxmlformats.org/officeDocument/2006/relationships/oleObject" Target="../embeddings/oleObject102.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4.png"/><Relationship Id="rId2" Type="http://schemas.openxmlformats.org/officeDocument/2006/relationships/tags" Target="../tags/tag105.xml"/><Relationship Id="rId1" Type="http://schemas.openxmlformats.org/officeDocument/2006/relationships/vmlDrawing" Target="../drawings/vmlDrawing103.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03.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3.emf"/><Relationship Id="rId2" Type="http://schemas.openxmlformats.org/officeDocument/2006/relationships/tags" Target="../tags/tag106.xml"/><Relationship Id="rId1" Type="http://schemas.openxmlformats.org/officeDocument/2006/relationships/vmlDrawing" Target="../drawings/vmlDrawing104.vml"/><Relationship Id="rId6" Type="http://schemas.openxmlformats.org/officeDocument/2006/relationships/oleObject" Target="../embeddings/oleObject104.bin"/><Relationship Id="rId5" Type="http://schemas.openxmlformats.org/officeDocument/2006/relationships/image" Target="../media/image13.png"/><Relationship Id="rId4" Type="http://schemas.openxmlformats.org/officeDocument/2006/relationships/image" Target="../media/image7.png"/></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7.png"/><Relationship Id="rId2" Type="http://schemas.openxmlformats.org/officeDocument/2006/relationships/tags" Target="../tags/tag107.xml"/><Relationship Id="rId1" Type="http://schemas.openxmlformats.org/officeDocument/2006/relationships/vmlDrawing" Target="../drawings/vmlDrawing105.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105.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7.png"/><Relationship Id="rId2" Type="http://schemas.openxmlformats.org/officeDocument/2006/relationships/tags" Target="../tags/tag108.xml"/><Relationship Id="rId1" Type="http://schemas.openxmlformats.org/officeDocument/2006/relationships/vmlDrawing" Target="../drawings/vmlDrawing106.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106.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9.xml"/><Relationship Id="rId1" Type="http://schemas.openxmlformats.org/officeDocument/2006/relationships/vmlDrawing" Target="../drawings/vmlDrawing107.v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107.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0.xml"/><Relationship Id="rId1" Type="http://schemas.openxmlformats.org/officeDocument/2006/relationships/vmlDrawing" Target="../drawings/vmlDrawing108.vml"/><Relationship Id="rId6" Type="http://schemas.openxmlformats.org/officeDocument/2006/relationships/image" Target="../media/image3.emf"/><Relationship Id="rId5" Type="http://schemas.openxmlformats.org/officeDocument/2006/relationships/oleObject" Target="../embeddings/oleObject108.bin"/><Relationship Id="rId4" Type="http://schemas.openxmlformats.org/officeDocument/2006/relationships/image" Target="../media/image8.png"/></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1.xml"/><Relationship Id="rId1" Type="http://schemas.openxmlformats.org/officeDocument/2006/relationships/vmlDrawing" Target="../drawings/vmlDrawing109.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09.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2.xml"/><Relationship Id="rId1" Type="http://schemas.openxmlformats.org/officeDocument/2006/relationships/vmlDrawing" Target="../drawings/vmlDrawing110.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1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png"/><Relationship Id="rId2" Type="http://schemas.openxmlformats.org/officeDocument/2006/relationships/tags" Target="../tags/tag113.xml"/><Relationship Id="rId1" Type="http://schemas.openxmlformats.org/officeDocument/2006/relationships/vmlDrawing" Target="../drawings/vmlDrawing111.vml"/><Relationship Id="rId6" Type="http://schemas.openxmlformats.org/officeDocument/2006/relationships/image" Target="../media/image3.emf"/><Relationship Id="rId5" Type="http://schemas.openxmlformats.org/officeDocument/2006/relationships/oleObject" Target="../embeddings/oleObject111.bin"/><Relationship Id="rId4"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4.xml"/><Relationship Id="rId1" Type="http://schemas.openxmlformats.org/officeDocument/2006/relationships/vmlDrawing" Target="../drawings/vmlDrawing112.vml"/><Relationship Id="rId5" Type="http://schemas.openxmlformats.org/officeDocument/2006/relationships/image" Target="../media/image3.emf"/><Relationship Id="rId4" Type="http://schemas.openxmlformats.org/officeDocument/2006/relationships/oleObject" Target="../embeddings/oleObject112.bin"/></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5.xml"/><Relationship Id="rId1" Type="http://schemas.openxmlformats.org/officeDocument/2006/relationships/vmlDrawing" Target="../drawings/vmlDrawing113.vml"/><Relationship Id="rId5" Type="http://schemas.openxmlformats.org/officeDocument/2006/relationships/image" Target="../media/image3.emf"/><Relationship Id="rId4" Type="http://schemas.openxmlformats.org/officeDocument/2006/relationships/oleObject" Target="../embeddings/oleObject113.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6.xml"/><Relationship Id="rId1" Type="http://schemas.openxmlformats.org/officeDocument/2006/relationships/vmlDrawing" Target="../drawings/vmlDrawing114.vml"/><Relationship Id="rId5" Type="http://schemas.openxmlformats.org/officeDocument/2006/relationships/image" Target="../media/image3.emf"/><Relationship Id="rId4" Type="http://schemas.openxmlformats.org/officeDocument/2006/relationships/oleObject" Target="../embeddings/oleObject114.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vmlDrawing" Target="../drawings/vmlDrawing115.vml"/><Relationship Id="rId5" Type="http://schemas.openxmlformats.org/officeDocument/2006/relationships/image" Target="../media/image3.emf"/><Relationship Id="rId4" Type="http://schemas.openxmlformats.org/officeDocument/2006/relationships/oleObject" Target="../embeddings/oleObject115.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119.xml"/><Relationship Id="rId1" Type="http://schemas.openxmlformats.org/officeDocument/2006/relationships/vmlDrawing" Target="../drawings/vmlDrawing117.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17.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120.xml"/><Relationship Id="rId1" Type="http://schemas.openxmlformats.org/officeDocument/2006/relationships/vmlDrawing" Target="../drawings/vmlDrawing118.vml"/><Relationship Id="rId6" Type="http://schemas.openxmlformats.org/officeDocument/2006/relationships/image" Target="../media/image3.emf"/><Relationship Id="rId5" Type="http://schemas.openxmlformats.org/officeDocument/2006/relationships/oleObject" Target="../embeddings/oleObject118.bin"/><Relationship Id="rId4"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7.png"/><Relationship Id="rId2" Type="http://schemas.openxmlformats.org/officeDocument/2006/relationships/tags" Target="../tags/tag121.xml"/><Relationship Id="rId1" Type="http://schemas.openxmlformats.org/officeDocument/2006/relationships/vmlDrawing" Target="../drawings/vmlDrawing119.vml"/><Relationship Id="rId6" Type="http://schemas.openxmlformats.org/officeDocument/2006/relationships/image" Target="../media/image3.emf"/><Relationship Id="rId5" Type="http://schemas.openxmlformats.org/officeDocument/2006/relationships/oleObject" Target="../embeddings/oleObject119.bin"/><Relationship Id="rId4" Type="http://schemas.openxmlformats.org/officeDocument/2006/relationships/image" Target="../media/image6.pn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2.xml"/><Relationship Id="rId1" Type="http://schemas.openxmlformats.org/officeDocument/2006/relationships/vmlDrawing" Target="../drawings/vmlDrawing120.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20.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3.xml"/><Relationship Id="rId1" Type="http://schemas.openxmlformats.org/officeDocument/2006/relationships/vmlDrawing" Target="../drawings/vmlDrawing121.vml"/><Relationship Id="rId5" Type="http://schemas.openxmlformats.org/officeDocument/2006/relationships/image" Target="../media/image3.emf"/><Relationship Id="rId4" Type="http://schemas.openxmlformats.org/officeDocument/2006/relationships/oleObject" Target="../embeddings/oleObject121.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4.xml"/><Relationship Id="rId1" Type="http://schemas.openxmlformats.org/officeDocument/2006/relationships/vmlDrawing" Target="../drawings/vmlDrawing122.vml"/><Relationship Id="rId5" Type="http://schemas.openxmlformats.org/officeDocument/2006/relationships/image" Target="../media/image3.emf"/><Relationship Id="rId4" Type="http://schemas.openxmlformats.org/officeDocument/2006/relationships/oleObject" Target="../embeddings/oleObject122.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5.xml"/><Relationship Id="rId1" Type="http://schemas.openxmlformats.org/officeDocument/2006/relationships/vmlDrawing" Target="../drawings/vmlDrawing123.vml"/><Relationship Id="rId5" Type="http://schemas.openxmlformats.org/officeDocument/2006/relationships/image" Target="../media/image3.emf"/><Relationship Id="rId4" Type="http://schemas.openxmlformats.org/officeDocument/2006/relationships/oleObject" Target="../embeddings/oleObject123.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6.xml"/><Relationship Id="rId1" Type="http://schemas.openxmlformats.org/officeDocument/2006/relationships/vmlDrawing" Target="../drawings/vmlDrawing124.vml"/><Relationship Id="rId5" Type="http://schemas.openxmlformats.org/officeDocument/2006/relationships/image" Target="../media/image3.emf"/><Relationship Id="rId4" Type="http://schemas.openxmlformats.org/officeDocument/2006/relationships/oleObject" Target="../embeddings/oleObject124.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7.xml"/><Relationship Id="rId1" Type="http://schemas.openxmlformats.org/officeDocument/2006/relationships/vmlDrawing" Target="../drawings/vmlDrawing125.vml"/><Relationship Id="rId5" Type="http://schemas.openxmlformats.org/officeDocument/2006/relationships/image" Target="../media/image3.emf"/><Relationship Id="rId4" Type="http://schemas.openxmlformats.org/officeDocument/2006/relationships/oleObject" Target="../embeddings/oleObject125.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8.xml"/><Relationship Id="rId1" Type="http://schemas.openxmlformats.org/officeDocument/2006/relationships/vmlDrawing" Target="../drawings/vmlDrawing126.vml"/><Relationship Id="rId5" Type="http://schemas.openxmlformats.org/officeDocument/2006/relationships/image" Target="../media/image3.emf"/><Relationship Id="rId4" Type="http://schemas.openxmlformats.org/officeDocument/2006/relationships/oleObject" Target="../embeddings/oleObject126.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9.xml"/><Relationship Id="rId1" Type="http://schemas.openxmlformats.org/officeDocument/2006/relationships/vmlDrawing" Target="../drawings/vmlDrawing127.vml"/><Relationship Id="rId5" Type="http://schemas.openxmlformats.org/officeDocument/2006/relationships/image" Target="../media/image3.emf"/><Relationship Id="rId4" Type="http://schemas.openxmlformats.org/officeDocument/2006/relationships/oleObject" Target="../embeddings/oleObject127.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0.xml"/><Relationship Id="rId1" Type="http://schemas.openxmlformats.org/officeDocument/2006/relationships/vmlDrawing" Target="../drawings/vmlDrawing128.vml"/><Relationship Id="rId5" Type="http://schemas.openxmlformats.org/officeDocument/2006/relationships/image" Target="../media/image3.emf"/><Relationship Id="rId4" Type="http://schemas.openxmlformats.org/officeDocument/2006/relationships/oleObject" Target="../embeddings/oleObject128.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1.xml"/><Relationship Id="rId1" Type="http://schemas.openxmlformats.org/officeDocument/2006/relationships/vmlDrawing" Target="../drawings/vmlDrawing129.vml"/><Relationship Id="rId5" Type="http://schemas.openxmlformats.org/officeDocument/2006/relationships/image" Target="../media/image3.emf"/><Relationship Id="rId4" Type="http://schemas.openxmlformats.org/officeDocument/2006/relationships/oleObject" Target="../embeddings/oleObject129.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2.xml"/><Relationship Id="rId1" Type="http://schemas.openxmlformats.org/officeDocument/2006/relationships/vmlDrawing" Target="../drawings/vmlDrawing130.vml"/><Relationship Id="rId5" Type="http://schemas.openxmlformats.org/officeDocument/2006/relationships/image" Target="../media/image3.emf"/><Relationship Id="rId4" Type="http://schemas.openxmlformats.org/officeDocument/2006/relationships/oleObject" Target="../embeddings/oleObject130.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3.xml"/><Relationship Id="rId1" Type="http://schemas.openxmlformats.org/officeDocument/2006/relationships/vmlDrawing" Target="../drawings/vmlDrawing131.vml"/><Relationship Id="rId5" Type="http://schemas.openxmlformats.org/officeDocument/2006/relationships/image" Target="../media/image3.emf"/><Relationship Id="rId4" Type="http://schemas.openxmlformats.org/officeDocument/2006/relationships/oleObject" Target="../embeddings/oleObject131.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4.xml"/><Relationship Id="rId1" Type="http://schemas.openxmlformats.org/officeDocument/2006/relationships/vmlDrawing" Target="../drawings/vmlDrawing132.vml"/><Relationship Id="rId5" Type="http://schemas.openxmlformats.org/officeDocument/2006/relationships/image" Target="../media/image3.emf"/><Relationship Id="rId4" Type="http://schemas.openxmlformats.org/officeDocument/2006/relationships/oleObject" Target="../embeddings/oleObject132.bin"/></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4.png"/><Relationship Id="rId2" Type="http://schemas.openxmlformats.org/officeDocument/2006/relationships/tags" Target="../tags/tag135.xml"/><Relationship Id="rId1" Type="http://schemas.openxmlformats.org/officeDocument/2006/relationships/vmlDrawing" Target="../drawings/vmlDrawing133.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33.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emf"/><Relationship Id="rId2" Type="http://schemas.openxmlformats.org/officeDocument/2006/relationships/tags" Target="../tags/tag136.xml"/><Relationship Id="rId1" Type="http://schemas.openxmlformats.org/officeDocument/2006/relationships/vmlDrawing" Target="../drawings/vmlDrawing134.vml"/><Relationship Id="rId6" Type="http://schemas.openxmlformats.org/officeDocument/2006/relationships/oleObject" Target="../embeddings/oleObject134.bin"/><Relationship Id="rId5" Type="http://schemas.openxmlformats.org/officeDocument/2006/relationships/image" Target="../media/image13.png"/><Relationship Id="rId4" Type="http://schemas.openxmlformats.org/officeDocument/2006/relationships/image" Target="../media/image7.png"/></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7.png"/><Relationship Id="rId2" Type="http://schemas.openxmlformats.org/officeDocument/2006/relationships/tags" Target="../tags/tag137.xml"/><Relationship Id="rId1" Type="http://schemas.openxmlformats.org/officeDocument/2006/relationships/vmlDrawing" Target="../drawings/vmlDrawing135.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135.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7.png"/><Relationship Id="rId2" Type="http://schemas.openxmlformats.org/officeDocument/2006/relationships/tags" Target="../tags/tag138.xml"/><Relationship Id="rId1" Type="http://schemas.openxmlformats.org/officeDocument/2006/relationships/vmlDrawing" Target="../drawings/vmlDrawing136.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13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9.xml"/><Relationship Id="rId1" Type="http://schemas.openxmlformats.org/officeDocument/2006/relationships/vmlDrawing" Target="../drawings/vmlDrawing137.v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137.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0.xml"/><Relationship Id="rId1" Type="http://schemas.openxmlformats.org/officeDocument/2006/relationships/vmlDrawing" Target="../drawings/vmlDrawing138.vml"/><Relationship Id="rId6" Type="http://schemas.openxmlformats.org/officeDocument/2006/relationships/image" Target="../media/image3.emf"/><Relationship Id="rId5" Type="http://schemas.openxmlformats.org/officeDocument/2006/relationships/oleObject" Target="../embeddings/oleObject138.bin"/><Relationship Id="rId4" Type="http://schemas.openxmlformats.org/officeDocument/2006/relationships/image" Target="../media/image8.png"/></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1.xml"/><Relationship Id="rId1" Type="http://schemas.openxmlformats.org/officeDocument/2006/relationships/vmlDrawing" Target="../drawings/vmlDrawing139.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39.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2.xml"/><Relationship Id="rId1" Type="http://schemas.openxmlformats.org/officeDocument/2006/relationships/vmlDrawing" Target="../drawings/vmlDrawing140.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40.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3.xml"/><Relationship Id="rId1" Type="http://schemas.openxmlformats.org/officeDocument/2006/relationships/vmlDrawing" Target="../drawings/vmlDrawing141.vml"/><Relationship Id="rId5" Type="http://schemas.openxmlformats.org/officeDocument/2006/relationships/image" Target="../media/image3.emf"/><Relationship Id="rId4" Type="http://schemas.openxmlformats.org/officeDocument/2006/relationships/oleObject" Target="../embeddings/oleObject141.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4.xml"/><Relationship Id="rId1" Type="http://schemas.openxmlformats.org/officeDocument/2006/relationships/vmlDrawing" Target="../drawings/vmlDrawing142.vml"/><Relationship Id="rId5" Type="http://schemas.openxmlformats.org/officeDocument/2006/relationships/image" Target="../media/image3.emf"/><Relationship Id="rId4" Type="http://schemas.openxmlformats.org/officeDocument/2006/relationships/oleObject" Target="../embeddings/oleObject142.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5.png"/><Relationship Id="rId2" Type="http://schemas.openxmlformats.org/officeDocument/2006/relationships/tags" Target="../tags/tag146.xml"/><Relationship Id="rId1" Type="http://schemas.openxmlformats.org/officeDocument/2006/relationships/vmlDrawing" Target="../drawings/vmlDrawing144.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44.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5.png"/><Relationship Id="rId2" Type="http://schemas.openxmlformats.org/officeDocument/2006/relationships/tags" Target="../tags/tag147.xml"/><Relationship Id="rId1" Type="http://schemas.openxmlformats.org/officeDocument/2006/relationships/vmlDrawing" Target="../drawings/vmlDrawing145.vml"/><Relationship Id="rId6" Type="http://schemas.openxmlformats.org/officeDocument/2006/relationships/image" Target="../media/image3.emf"/><Relationship Id="rId5" Type="http://schemas.openxmlformats.org/officeDocument/2006/relationships/oleObject" Target="../embeddings/oleObject145.bin"/><Relationship Id="rId4" Type="http://schemas.openxmlformats.org/officeDocument/2006/relationships/image" Target="../media/image4.png"/></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7.png"/><Relationship Id="rId2" Type="http://schemas.openxmlformats.org/officeDocument/2006/relationships/tags" Target="../tags/tag148.xml"/><Relationship Id="rId1" Type="http://schemas.openxmlformats.org/officeDocument/2006/relationships/vmlDrawing" Target="../drawings/vmlDrawing146.vml"/><Relationship Id="rId6" Type="http://schemas.openxmlformats.org/officeDocument/2006/relationships/image" Target="../media/image3.emf"/><Relationship Id="rId5" Type="http://schemas.openxmlformats.org/officeDocument/2006/relationships/oleObject" Target="../embeddings/oleObject146.bin"/><Relationship Id="rId4" Type="http://schemas.openxmlformats.org/officeDocument/2006/relationships/image" Target="../media/image6.png"/></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9.xml"/><Relationship Id="rId1" Type="http://schemas.openxmlformats.org/officeDocument/2006/relationships/vmlDrawing" Target="../drawings/vmlDrawing147.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4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3.emf"/><Relationship Id="rId4" Type="http://schemas.openxmlformats.org/officeDocument/2006/relationships/oleObject" Target="../embeddings/oleObject17.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0.xml"/><Relationship Id="rId1" Type="http://schemas.openxmlformats.org/officeDocument/2006/relationships/vmlDrawing" Target="../drawings/vmlDrawing148.vml"/><Relationship Id="rId5" Type="http://schemas.openxmlformats.org/officeDocument/2006/relationships/image" Target="../media/image3.emf"/><Relationship Id="rId4" Type="http://schemas.openxmlformats.org/officeDocument/2006/relationships/oleObject" Target="../embeddings/oleObject148.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1.xml"/><Relationship Id="rId1" Type="http://schemas.openxmlformats.org/officeDocument/2006/relationships/vmlDrawing" Target="../drawings/vmlDrawing149.vml"/><Relationship Id="rId5" Type="http://schemas.openxmlformats.org/officeDocument/2006/relationships/image" Target="../media/image3.emf"/><Relationship Id="rId4" Type="http://schemas.openxmlformats.org/officeDocument/2006/relationships/oleObject" Target="../embeddings/oleObject149.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2.xml"/><Relationship Id="rId1" Type="http://schemas.openxmlformats.org/officeDocument/2006/relationships/vmlDrawing" Target="../drawings/vmlDrawing150.vml"/><Relationship Id="rId5" Type="http://schemas.openxmlformats.org/officeDocument/2006/relationships/image" Target="../media/image3.emf"/><Relationship Id="rId4" Type="http://schemas.openxmlformats.org/officeDocument/2006/relationships/oleObject" Target="../embeddings/oleObject150.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3.xml"/><Relationship Id="rId1" Type="http://schemas.openxmlformats.org/officeDocument/2006/relationships/vmlDrawing" Target="../drawings/vmlDrawing151.vml"/><Relationship Id="rId5" Type="http://schemas.openxmlformats.org/officeDocument/2006/relationships/image" Target="../media/image3.emf"/><Relationship Id="rId4" Type="http://schemas.openxmlformats.org/officeDocument/2006/relationships/oleObject" Target="../embeddings/oleObject151.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4.xml"/><Relationship Id="rId1" Type="http://schemas.openxmlformats.org/officeDocument/2006/relationships/vmlDrawing" Target="../drawings/vmlDrawing152.vml"/><Relationship Id="rId5" Type="http://schemas.openxmlformats.org/officeDocument/2006/relationships/image" Target="../media/image3.emf"/><Relationship Id="rId4" Type="http://schemas.openxmlformats.org/officeDocument/2006/relationships/oleObject" Target="../embeddings/oleObject152.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5.xml"/><Relationship Id="rId1" Type="http://schemas.openxmlformats.org/officeDocument/2006/relationships/vmlDrawing" Target="../drawings/vmlDrawing153.vml"/><Relationship Id="rId5" Type="http://schemas.openxmlformats.org/officeDocument/2006/relationships/image" Target="../media/image3.emf"/><Relationship Id="rId4" Type="http://schemas.openxmlformats.org/officeDocument/2006/relationships/oleObject" Target="../embeddings/oleObject15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6.xml"/><Relationship Id="rId1" Type="http://schemas.openxmlformats.org/officeDocument/2006/relationships/vmlDrawing" Target="../drawings/vmlDrawing154.vml"/><Relationship Id="rId5" Type="http://schemas.openxmlformats.org/officeDocument/2006/relationships/image" Target="../media/image3.emf"/><Relationship Id="rId4" Type="http://schemas.openxmlformats.org/officeDocument/2006/relationships/oleObject" Target="../embeddings/oleObject154.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7.xml"/><Relationship Id="rId1" Type="http://schemas.openxmlformats.org/officeDocument/2006/relationships/vmlDrawing" Target="../drawings/vmlDrawing155.vml"/><Relationship Id="rId5" Type="http://schemas.openxmlformats.org/officeDocument/2006/relationships/image" Target="../media/image3.emf"/><Relationship Id="rId4" Type="http://schemas.openxmlformats.org/officeDocument/2006/relationships/oleObject" Target="../embeddings/oleObject155.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8.xml"/><Relationship Id="rId1" Type="http://schemas.openxmlformats.org/officeDocument/2006/relationships/vmlDrawing" Target="../drawings/vmlDrawing156.vml"/><Relationship Id="rId5" Type="http://schemas.openxmlformats.org/officeDocument/2006/relationships/image" Target="../media/image3.emf"/><Relationship Id="rId4" Type="http://schemas.openxmlformats.org/officeDocument/2006/relationships/oleObject" Target="../embeddings/oleObject156.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9.xml"/><Relationship Id="rId1" Type="http://schemas.openxmlformats.org/officeDocument/2006/relationships/vmlDrawing" Target="../drawings/vmlDrawing157.vml"/><Relationship Id="rId5" Type="http://schemas.openxmlformats.org/officeDocument/2006/relationships/image" Target="../media/image3.emf"/><Relationship Id="rId4" Type="http://schemas.openxmlformats.org/officeDocument/2006/relationships/oleObject" Target="../embeddings/oleObject157.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0.xml"/><Relationship Id="rId1" Type="http://schemas.openxmlformats.org/officeDocument/2006/relationships/vmlDrawing" Target="../drawings/vmlDrawing158.vml"/><Relationship Id="rId5" Type="http://schemas.openxmlformats.org/officeDocument/2006/relationships/image" Target="../media/image3.emf"/><Relationship Id="rId4" Type="http://schemas.openxmlformats.org/officeDocument/2006/relationships/oleObject" Target="../embeddings/oleObject158.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1.xml"/><Relationship Id="rId1" Type="http://schemas.openxmlformats.org/officeDocument/2006/relationships/vmlDrawing" Target="../drawings/vmlDrawing159.vml"/><Relationship Id="rId5" Type="http://schemas.openxmlformats.org/officeDocument/2006/relationships/image" Target="../media/image3.emf"/><Relationship Id="rId4" Type="http://schemas.openxmlformats.org/officeDocument/2006/relationships/oleObject" Target="../embeddings/oleObject159.bin"/></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4.png"/><Relationship Id="rId2" Type="http://schemas.openxmlformats.org/officeDocument/2006/relationships/tags" Target="../tags/tag162.xml"/><Relationship Id="rId1" Type="http://schemas.openxmlformats.org/officeDocument/2006/relationships/vmlDrawing" Target="../drawings/vmlDrawing160.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60.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emf"/><Relationship Id="rId2" Type="http://schemas.openxmlformats.org/officeDocument/2006/relationships/tags" Target="../tags/tag163.xml"/><Relationship Id="rId1" Type="http://schemas.openxmlformats.org/officeDocument/2006/relationships/vmlDrawing" Target="../drawings/vmlDrawing161.vml"/><Relationship Id="rId6" Type="http://schemas.openxmlformats.org/officeDocument/2006/relationships/oleObject" Target="../embeddings/oleObject161.bin"/><Relationship Id="rId5" Type="http://schemas.openxmlformats.org/officeDocument/2006/relationships/image" Target="../media/image13.png"/><Relationship Id="rId4" Type="http://schemas.openxmlformats.org/officeDocument/2006/relationships/image" Target="../media/image7.png"/></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7.png"/><Relationship Id="rId2" Type="http://schemas.openxmlformats.org/officeDocument/2006/relationships/tags" Target="../tags/tag164.xml"/><Relationship Id="rId1" Type="http://schemas.openxmlformats.org/officeDocument/2006/relationships/vmlDrawing" Target="../drawings/vmlDrawing162.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162.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7.png"/><Relationship Id="rId2" Type="http://schemas.openxmlformats.org/officeDocument/2006/relationships/tags" Target="../tags/tag165.xml"/><Relationship Id="rId1" Type="http://schemas.openxmlformats.org/officeDocument/2006/relationships/vmlDrawing" Target="../drawings/vmlDrawing163.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163.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6.xml"/><Relationship Id="rId1" Type="http://schemas.openxmlformats.org/officeDocument/2006/relationships/vmlDrawing" Target="../drawings/vmlDrawing164.v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164.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7.xml"/><Relationship Id="rId1" Type="http://schemas.openxmlformats.org/officeDocument/2006/relationships/vmlDrawing" Target="../drawings/vmlDrawing165.vml"/><Relationship Id="rId6" Type="http://schemas.openxmlformats.org/officeDocument/2006/relationships/image" Target="../media/image3.emf"/><Relationship Id="rId5" Type="http://schemas.openxmlformats.org/officeDocument/2006/relationships/oleObject" Target="../embeddings/oleObject165.bin"/><Relationship Id="rId4" Type="http://schemas.openxmlformats.org/officeDocument/2006/relationships/image" Target="../media/image8.png"/></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8.xml"/><Relationship Id="rId1" Type="http://schemas.openxmlformats.org/officeDocument/2006/relationships/vmlDrawing" Target="../drawings/vmlDrawing166.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66.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9.xml"/><Relationship Id="rId1" Type="http://schemas.openxmlformats.org/officeDocument/2006/relationships/vmlDrawing" Target="../drawings/vmlDrawing167.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67.bin"/></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0.xml"/><Relationship Id="rId1" Type="http://schemas.openxmlformats.org/officeDocument/2006/relationships/vmlDrawing" Target="../drawings/vmlDrawing168.vml"/><Relationship Id="rId5" Type="http://schemas.openxmlformats.org/officeDocument/2006/relationships/image" Target="../media/image3.emf"/><Relationship Id="rId4" Type="http://schemas.openxmlformats.org/officeDocument/2006/relationships/oleObject" Target="../embeddings/oleObject168.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1.xml"/><Relationship Id="rId1" Type="http://schemas.openxmlformats.org/officeDocument/2006/relationships/vmlDrawing" Target="../drawings/vmlDrawing169.vml"/><Relationship Id="rId5" Type="http://schemas.openxmlformats.org/officeDocument/2006/relationships/image" Target="../media/image3.emf"/><Relationship Id="rId4" Type="http://schemas.openxmlformats.org/officeDocument/2006/relationships/oleObject" Target="../embeddings/oleObject169.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5.png"/><Relationship Id="rId2" Type="http://schemas.openxmlformats.org/officeDocument/2006/relationships/tags" Target="../tags/tag173.xml"/><Relationship Id="rId1" Type="http://schemas.openxmlformats.org/officeDocument/2006/relationships/vmlDrawing" Target="../drawings/vmlDrawing17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71.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5.png"/><Relationship Id="rId2" Type="http://schemas.openxmlformats.org/officeDocument/2006/relationships/tags" Target="../tags/tag174.xml"/><Relationship Id="rId1" Type="http://schemas.openxmlformats.org/officeDocument/2006/relationships/vmlDrawing" Target="../drawings/vmlDrawing172.vml"/><Relationship Id="rId6" Type="http://schemas.openxmlformats.org/officeDocument/2006/relationships/image" Target="../media/image3.emf"/><Relationship Id="rId5" Type="http://schemas.openxmlformats.org/officeDocument/2006/relationships/oleObject" Target="../embeddings/oleObject172.bin"/><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7.png"/><Relationship Id="rId2" Type="http://schemas.openxmlformats.org/officeDocument/2006/relationships/tags" Target="../tags/tag175.xml"/><Relationship Id="rId1" Type="http://schemas.openxmlformats.org/officeDocument/2006/relationships/vmlDrawing" Target="../drawings/vmlDrawing173.vml"/><Relationship Id="rId6" Type="http://schemas.openxmlformats.org/officeDocument/2006/relationships/image" Target="../media/image3.emf"/><Relationship Id="rId5" Type="http://schemas.openxmlformats.org/officeDocument/2006/relationships/oleObject" Target="../embeddings/oleObject173.bin"/><Relationship Id="rId4" Type="http://schemas.openxmlformats.org/officeDocument/2006/relationships/image" Target="../media/image6.png"/></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6.xml"/><Relationship Id="rId1" Type="http://schemas.openxmlformats.org/officeDocument/2006/relationships/vmlDrawing" Target="../drawings/vmlDrawing174.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74.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7.xml"/><Relationship Id="rId1" Type="http://schemas.openxmlformats.org/officeDocument/2006/relationships/vmlDrawing" Target="../drawings/vmlDrawing175.vml"/><Relationship Id="rId5" Type="http://schemas.openxmlformats.org/officeDocument/2006/relationships/image" Target="../media/image3.emf"/><Relationship Id="rId4" Type="http://schemas.openxmlformats.org/officeDocument/2006/relationships/oleObject" Target="../embeddings/oleObject175.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8.xml"/><Relationship Id="rId1" Type="http://schemas.openxmlformats.org/officeDocument/2006/relationships/vmlDrawing" Target="../drawings/vmlDrawing176.vml"/><Relationship Id="rId5" Type="http://schemas.openxmlformats.org/officeDocument/2006/relationships/image" Target="../media/image3.emf"/><Relationship Id="rId4" Type="http://schemas.openxmlformats.org/officeDocument/2006/relationships/oleObject" Target="../embeddings/oleObject176.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9.xml"/><Relationship Id="rId1" Type="http://schemas.openxmlformats.org/officeDocument/2006/relationships/vmlDrawing" Target="../drawings/vmlDrawing177.vml"/><Relationship Id="rId5" Type="http://schemas.openxmlformats.org/officeDocument/2006/relationships/image" Target="../media/image3.emf"/><Relationship Id="rId4" Type="http://schemas.openxmlformats.org/officeDocument/2006/relationships/oleObject" Target="../embeddings/oleObject177.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0.xml"/><Relationship Id="rId1" Type="http://schemas.openxmlformats.org/officeDocument/2006/relationships/vmlDrawing" Target="../drawings/vmlDrawing178.vml"/><Relationship Id="rId5" Type="http://schemas.openxmlformats.org/officeDocument/2006/relationships/image" Target="../media/image3.emf"/><Relationship Id="rId4" Type="http://schemas.openxmlformats.org/officeDocument/2006/relationships/oleObject" Target="../embeddings/oleObject178.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1.xml"/><Relationship Id="rId1" Type="http://schemas.openxmlformats.org/officeDocument/2006/relationships/vmlDrawing" Target="../drawings/vmlDrawing179.vml"/><Relationship Id="rId5" Type="http://schemas.openxmlformats.org/officeDocument/2006/relationships/image" Target="../media/image3.emf"/><Relationship Id="rId4" Type="http://schemas.openxmlformats.org/officeDocument/2006/relationships/oleObject" Target="../embeddings/oleObject179.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2.xml"/><Relationship Id="rId1" Type="http://schemas.openxmlformats.org/officeDocument/2006/relationships/vmlDrawing" Target="../drawings/vmlDrawing180.vml"/><Relationship Id="rId5" Type="http://schemas.openxmlformats.org/officeDocument/2006/relationships/image" Target="../media/image3.emf"/><Relationship Id="rId4" Type="http://schemas.openxmlformats.org/officeDocument/2006/relationships/oleObject" Target="../embeddings/oleObject180.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3.xml"/><Relationship Id="rId1" Type="http://schemas.openxmlformats.org/officeDocument/2006/relationships/vmlDrawing" Target="../drawings/vmlDrawing181.vml"/><Relationship Id="rId5" Type="http://schemas.openxmlformats.org/officeDocument/2006/relationships/image" Target="../media/image3.emf"/><Relationship Id="rId4" Type="http://schemas.openxmlformats.org/officeDocument/2006/relationships/oleObject" Target="../embeddings/oleObject181.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4.xml"/><Relationship Id="rId1" Type="http://schemas.openxmlformats.org/officeDocument/2006/relationships/vmlDrawing" Target="../drawings/vmlDrawing182.vml"/><Relationship Id="rId5" Type="http://schemas.openxmlformats.org/officeDocument/2006/relationships/image" Target="../media/image3.emf"/><Relationship Id="rId4" Type="http://schemas.openxmlformats.org/officeDocument/2006/relationships/oleObject" Target="../embeddings/oleObject18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5.xml"/><Relationship Id="rId1" Type="http://schemas.openxmlformats.org/officeDocument/2006/relationships/vmlDrawing" Target="../drawings/vmlDrawing183.vml"/><Relationship Id="rId5" Type="http://schemas.openxmlformats.org/officeDocument/2006/relationships/image" Target="../media/image3.emf"/><Relationship Id="rId4" Type="http://schemas.openxmlformats.org/officeDocument/2006/relationships/oleObject" Target="../embeddings/oleObject183.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6.xml"/><Relationship Id="rId1" Type="http://schemas.openxmlformats.org/officeDocument/2006/relationships/vmlDrawing" Target="../drawings/vmlDrawing184.vml"/><Relationship Id="rId5" Type="http://schemas.openxmlformats.org/officeDocument/2006/relationships/image" Target="../media/image3.emf"/><Relationship Id="rId4" Type="http://schemas.openxmlformats.org/officeDocument/2006/relationships/oleObject" Target="../embeddings/oleObject184.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7.xml"/><Relationship Id="rId1" Type="http://schemas.openxmlformats.org/officeDocument/2006/relationships/vmlDrawing" Target="../drawings/vmlDrawing185.vml"/><Relationship Id="rId5" Type="http://schemas.openxmlformats.org/officeDocument/2006/relationships/image" Target="../media/image3.emf"/><Relationship Id="rId4" Type="http://schemas.openxmlformats.org/officeDocument/2006/relationships/oleObject" Target="../embeddings/oleObject185.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8.xml"/><Relationship Id="rId1" Type="http://schemas.openxmlformats.org/officeDocument/2006/relationships/vmlDrawing" Target="../drawings/vmlDrawing186.vml"/><Relationship Id="rId5" Type="http://schemas.openxmlformats.org/officeDocument/2006/relationships/image" Target="../media/image3.emf"/><Relationship Id="rId4" Type="http://schemas.openxmlformats.org/officeDocument/2006/relationships/oleObject" Target="../embeddings/oleObject186.bin"/></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4.png"/><Relationship Id="rId2" Type="http://schemas.openxmlformats.org/officeDocument/2006/relationships/tags" Target="../tags/tag189.xml"/><Relationship Id="rId1" Type="http://schemas.openxmlformats.org/officeDocument/2006/relationships/vmlDrawing" Target="../drawings/vmlDrawing187.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87.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3.emf"/><Relationship Id="rId2" Type="http://schemas.openxmlformats.org/officeDocument/2006/relationships/tags" Target="../tags/tag190.xml"/><Relationship Id="rId1" Type="http://schemas.openxmlformats.org/officeDocument/2006/relationships/vmlDrawing" Target="../drawings/vmlDrawing188.vml"/><Relationship Id="rId6" Type="http://schemas.openxmlformats.org/officeDocument/2006/relationships/oleObject" Target="../embeddings/oleObject188.bin"/><Relationship Id="rId5" Type="http://schemas.openxmlformats.org/officeDocument/2006/relationships/image" Target="../media/image13.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7.png"/><Relationship Id="rId2" Type="http://schemas.openxmlformats.org/officeDocument/2006/relationships/tags" Target="../tags/tag191.xml"/><Relationship Id="rId1" Type="http://schemas.openxmlformats.org/officeDocument/2006/relationships/vmlDrawing" Target="../drawings/vmlDrawing189.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189.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7.png"/><Relationship Id="rId2" Type="http://schemas.openxmlformats.org/officeDocument/2006/relationships/tags" Target="../tags/tag192.xml"/><Relationship Id="rId1" Type="http://schemas.openxmlformats.org/officeDocument/2006/relationships/vmlDrawing" Target="../drawings/vmlDrawing190.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190.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3.xml"/><Relationship Id="rId1" Type="http://schemas.openxmlformats.org/officeDocument/2006/relationships/vmlDrawing" Target="../drawings/vmlDrawing191.v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191.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4.xml"/><Relationship Id="rId1" Type="http://schemas.openxmlformats.org/officeDocument/2006/relationships/vmlDrawing" Target="../drawings/vmlDrawing192.vml"/><Relationship Id="rId6" Type="http://schemas.openxmlformats.org/officeDocument/2006/relationships/image" Target="../media/image3.emf"/><Relationship Id="rId5" Type="http://schemas.openxmlformats.org/officeDocument/2006/relationships/oleObject" Target="../embeddings/oleObject192.bin"/><Relationship Id="rId4" Type="http://schemas.openxmlformats.org/officeDocument/2006/relationships/image" Target="../media/image8.png"/></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5.xml"/><Relationship Id="rId1" Type="http://schemas.openxmlformats.org/officeDocument/2006/relationships/vmlDrawing" Target="../drawings/vmlDrawing193.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93.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6.xml"/><Relationship Id="rId1" Type="http://schemas.openxmlformats.org/officeDocument/2006/relationships/vmlDrawing" Target="../drawings/vmlDrawing194.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94.bin"/></Relationships>
</file>

<file path=ppt/slideLayouts/_rels/slideLayout216.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vmlDrawing" Target="../drawings/vmlDrawing195.vml"/><Relationship Id="rId6" Type="http://schemas.openxmlformats.org/officeDocument/2006/relationships/image" Target="../media/image15.emf"/><Relationship Id="rId5" Type="http://schemas.openxmlformats.org/officeDocument/2006/relationships/oleObject" Target="../embeddings/oleObject195.bin"/><Relationship Id="rId4"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image" Target="../media/image13.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22.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3.emf"/><Relationship Id="rId5" Type="http://schemas.openxmlformats.org/officeDocument/2006/relationships/oleObject" Target="../embeddings/oleObject23.bin"/><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7.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3.emf"/><Relationship Id="rId5" Type="http://schemas.openxmlformats.org/officeDocument/2006/relationships/oleObject" Target="../embeddings/oleObject28.bin"/><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3.emf"/><Relationship Id="rId5" Type="http://schemas.openxmlformats.org/officeDocument/2006/relationships/oleObject" Target="../embeddings/oleObject29.bin"/><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3.emf"/><Relationship Id="rId4" Type="http://schemas.openxmlformats.org/officeDocument/2006/relationships/oleObject" Target="../embeddings/oleObject31.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3.emf"/><Relationship Id="rId4" Type="http://schemas.openxmlformats.org/officeDocument/2006/relationships/oleObject" Target="../embeddings/oleObject3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3.emf"/><Relationship Id="rId4" Type="http://schemas.openxmlformats.org/officeDocument/2006/relationships/oleObject" Target="../embeddings/oleObject3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3.emf"/><Relationship Id="rId4" Type="http://schemas.openxmlformats.org/officeDocument/2006/relationships/oleObject" Target="../embeddings/oleObject35.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3.emf"/><Relationship Id="rId4" Type="http://schemas.openxmlformats.org/officeDocument/2006/relationships/oleObject" Target="../embeddings/oleObject37.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3.emf"/><Relationship Id="rId4" Type="http://schemas.openxmlformats.org/officeDocument/2006/relationships/oleObject" Target="../embeddings/oleObject38.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3.emf"/><Relationship Id="rId4" Type="http://schemas.openxmlformats.org/officeDocument/2006/relationships/oleObject" Target="../embeddings/oleObject39.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3.emf"/><Relationship Id="rId4" Type="http://schemas.openxmlformats.org/officeDocument/2006/relationships/oleObject" Target="../embeddings/oleObject40.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3.emf"/><Relationship Id="rId4" Type="http://schemas.openxmlformats.org/officeDocument/2006/relationships/oleObject" Target="../embeddings/oleObject41.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3.emf"/><Relationship Id="rId4" Type="http://schemas.openxmlformats.org/officeDocument/2006/relationships/oleObject" Target="../embeddings/oleObject42.bin"/></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image" Target="../media/image13.png"/><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45.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46.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47.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3.emf"/><Relationship Id="rId5" Type="http://schemas.openxmlformats.org/officeDocument/2006/relationships/oleObject" Target="../embeddings/oleObject48.bin"/><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49.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50.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3.emf"/><Relationship Id="rId4" Type="http://schemas.openxmlformats.org/officeDocument/2006/relationships/oleObject" Target="../embeddings/oleObject51.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3.emf"/><Relationship Id="rId4" Type="http://schemas.openxmlformats.org/officeDocument/2006/relationships/oleObject" Target="../embeddings/oleObject52.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3.emf"/><Relationship Id="rId4" Type="http://schemas.openxmlformats.org/officeDocument/2006/relationships/oleObject" Target="../embeddings/oleObject53.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56.xml"/><Relationship Id="rId1" Type="http://schemas.openxmlformats.org/officeDocument/2006/relationships/vmlDrawing" Target="../drawings/vmlDrawing55.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5.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3.emf"/><Relationship Id="rId5" Type="http://schemas.openxmlformats.org/officeDocument/2006/relationships/oleObject" Target="../embeddings/oleObject56.bin"/><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3.emf"/><Relationship Id="rId5" Type="http://schemas.openxmlformats.org/officeDocument/2006/relationships/oleObject" Target="../embeddings/oleObject57.bin"/><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58.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3.emf"/><Relationship Id="rId4" Type="http://schemas.openxmlformats.org/officeDocument/2006/relationships/oleObject" Target="../embeddings/oleObject59.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3.emf"/><Relationship Id="rId4" Type="http://schemas.openxmlformats.org/officeDocument/2006/relationships/oleObject" Target="../embeddings/oleObject60.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3.emf"/><Relationship Id="rId4" Type="http://schemas.openxmlformats.org/officeDocument/2006/relationships/oleObject" Target="../embeddings/oleObject61.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3.emf"/><Relationship Id="rId4" Type="http://schemas.openxmlformats.org/officeDocument/2006/relationships/oleObject" Target="../embeddings/oleObject62.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3.emf"/><Relationship Id="rId4" Type="http://schemas.openxmlformats.org/officeDocument/2006/relationships/oleObject" Target="../embeddings/oleObject63.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3.emf"/><Relationship Id="rId4" Type="http://schemas.openxmlformats.org/officeDocument/2006/relationships/oleObject" Target="../embeddings/oleObject64.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3.emf"/><Relationship Id="rId4" Type="http://schemas.openxmlformats.org/officeDocument/2006/relationships/oleObject" Target="../embeddings/oleObject65.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3.emf"/><Relationship Id="rId4" Type="http://schemas.openxmlformats.org/officeDocument/2006/relationships/oleObject" Target="../embeddings/oleObject66.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3.emf"/><Relationship Id="rId4" Type="http://schemas.openxmlformats.org/officeDocument/2006/relationships/oleObject" Target="../embeddings/oleObject67.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3.emf"/><Relationship Id="rId4" Type="http://schemas.openxmlformats.org/officeDocument/2006/relationships/oleObject" Target="../embeddings/oleObject68.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3.emf"/><Relationship Id="rId4" Type="http://schemas.openxmlformats.org/officeDocument/2006/relationships/oleObject" Target="../embeddings/oleObject6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3.emf"/><Relationship Id="rId4" Type="http://schemas.openxmlformats.org/officeDocument/2006/relationships/oleObject" Target="../embeddings/oleObject70.bin"/></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72.xml"/><Relationship Id="rId1" Type="http://schemas.openxmlformats.org/officeDocument/2006/relationships/vmlDrawing" Target="../drawings/vmlDrawing71.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71.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emf"/><Relationship Id="rId2" Type="http://schemas.openxmlformats.org/officeDocument/2006/relationships/tags" Target="../tags/tag73.xml"/><Relationship Id="rId1" Type="http://schemas.openxmlformats.org/officeDocument/2006/relationships/vmlDrawing" Target="../drawings/vmlDrawing72.vml"/><Relationship Id="rId6" Type="http://schemas.openxmlformats.org/officeDocument/2006/relationships/oleObject" Target="../embeddings/oleObject72.bin"/><Relationship Id="rId5" Type="http://schemas.openxmlformats.org/officeDocument/2006/relationships/image" Target="../media/image13.png"/><Relationship Id="rId4"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74.xml"/><Relationship Id="rId1" Type="http://schemas.openxmlformats.org/officeDocument/2006/relationships/vmlDrawing" Target="../drawings/vmlDrawing73.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73.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75.xml"/><Relationship Id="rId1" Type="http://schemas.openxmlformats.org/officeDocument/2006/relationships/vmlDrawing" Target="../drawings/vmlDrawing74.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74.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75.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3.emf"/><Relationship Id="rId5" Type="http://schemas.openxmlformats.org/officeDocument/2006/relationships/oleObject" Target="../embeddings/oleObject76.bin"/><Relationship Id="rId4"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77.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78.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vmlDrawing" Target="../drawings/vmlDrawing79.vml"/><Relationship Id="rId5" Type="http://schemas.openxmlformats.org/officeDocument/2006/relationships/image" Target="../media/image15.emf"/><Relationship Id="rId4" Type="http://schemas.openxmlformats.org/officeDocument/2006/relationships/oleObject" Target="../embeddings/oleObject79.bin"/></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15.emf"/><Relationship Id="rId5" Type="http://schemas.openxmlformats.org/officeDocument/2006/relationships/oleObject" Target="../embeddings/oleObject80.bin"/><Relationship Id="rId4"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3.xml"/><Relationship Id="rId1" Type="http://schemas.openxmlformats.org/officeDocument/2006/relationships/vmlDrawing" Target="../drawings/vmlDrawing81.vml"/><Relationship Id="rId5" Type="http://schemas.openxmlformats.org/officeDocument/2006/relationships/image" Target="../media/image3.emf"/><Relationship Id="rId4" Type="http://schemas.openxmlformats.org/officeDocument/2006/relationships/oleObject" Target="../embeddings/oleObject81.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png"/><Relationship Id="rId2" Type="http://schemas.openxmlformats.org/officeDocument/2006/relationships/tags" Target="../tags/tag85.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83.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png"/><Relationship Id="rId2" Type="http://schemas.openxmlformats.org/officeDocument/2006/relationships/tags" Target="../tags/tag86.xml"/><Relationship Id="rId1" Type="http://schemas.openxmlformats.org/officeDocument/2006/relationships/vmlDrawing" Target="../drawings/vmlDrawing84.vml"/><Relationship Id="rId6" Type="http://schemas.openxmlformats.org/officeDocument/2006/relationships/image" Target="../media/image3.emf"/><Relationship Id="rId5" Type="http://schemas.openxmlformats.org/officeDocument/2006/relationships/oleObject" Target="../embeddings/oleObject84.bin"/><Relationship Id="rId4"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7.png"/><Relationship Id="rId2" Type="http://schemas.openxmlformats.org/officeDocument/2006/relationships/tags" Target="../tags/tag87.xml"/><Relationship Id="rId1" Type="http://schemas.openxmlformats.org/officeDocument/2006/relationships/vmlDrawing" Target="../drawings/vmlDrawing85.vml"/><Relationship Id="rId6" Type="http://schemas.openxmlformats.org/officeDocument/2006/relationships/image" Target="../media/image3.emf"/><Relationship Id="rId5" Type="http://schemas.openxmlformats.org/officeDocument/2006/relationships/oleObject" Target="../embeddings/oleObject85.bin"/><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8.xml"/><Relationship Id="rId1" Type="http://schemas.openxmlformats.org/officeDocument/2006/relationships/vmlDrawing" Target="../drawings/vmlDrawing86.v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86.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9.xml"/><Relationship Id="rId1" Type="http://schemas.openxmlformats.org/officeDocument/2006/relationships/vmlDrawing" Target="../drawings/vmlDrawing87.vml"/><Relationship Id="rId5" Type="http://schemas.openxmlformats.org/officeDocument/2006/relationships/image" Target="../media/image3.emf"/><Relationship Id="rId4" Type="http://schemas.openxmlformats.org/officeDocument/2006/relationships/oleObject" Target="../embeddings/oleObject87.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0.xml"/><Relationship Id="rId1" Type="http://schemas.openxmlformats.org/officeDocument/2006/relationships/vmlDrawing" Target="../drawings/vmlDrawing88.vml"/><Relationship Id="rId5" Type="http://schemas.openxmlformats.org/officeDocument/2006/relationships/image" Target="../media/image3.emf"/><Relationship Id="rId4" Type="http://schemas.openxmlformats.org/officeDocument/2006/relationships/oleObject" Target="../embeddings/oleObject88.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1.xml"/><Relationship Id="rId1" Type="http://schemas.openxmlformats.org/officeDocument/2006/relationships/vmlDrawing" Target="../drawings/vmlDrawing89.vml"/><Relationship Id="rId5" Type="http://schemas.openxmlformats.org/officeDocument/2006/relationships/image" Target="../media/image3.emf"/><Relationship Id="rId4" Type="http://schemas.openxmlformats.org/officeDocument/2006/relationships/oleObject" Target="../embeddings/oleObject89.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2.xml"/><Relationship Id="rId1" Type="http://schemas.openxmlformats.org/officeDocument/2006/relationships/vmlDrawing" Target="../drawings/vmlDrawing90.vml"/><Relationship Id="rId5" Type="http://schemas.openxmlformats.org/officeDocument/2006/relationships/image" Target="../media/image3.emf"/><Relationship Id="rId4" Type="http://schemas.openxmlformats.org/officeDocument/2006/relationships/oleObject" Target="../embeddings/oleObject9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rgbClr val="F9F5F0"/>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D2287B9-5F20-46DE-9E87-5533AA5A29C0}"/>
              </a:ext>
            </a:extLst>
          </p:cNvPr>
          <p:cNvSpPr>
            <a:spLocks noGrp="1"/>
          </p:cNvSpPr>
          <p:nvPr>
            <p:ph type="pic" sz="quarter" idx="21"/>
          </p:nvPr>
        </p:nvSpPr>
        <p:spPr>
          <a:xfrm>
            <a:off x="192088" y="188913"/>
            <a:ext cx="11807825" cy="6480175"/>
          </a:xfrm>
          <a:custGeom>
            <a:avLst/>
            <a:gdLst>
              <a:gd name="connsiteX0" fmla="*/ 520677 w 11807825"/>
              <a:gd name="connsiteY0" fmla="*/ 3995990 h 6480175"/>
              <a:gd name="connsiteX1" fmla="*/ 520677 w 11807825"/>
              <a:gd name="connsiteY1" fmla="*/ 4008183 h 6480175"/>
              <a:gd name="connsiteX2" fmla="*/ 11287146 w 11807825"/>
              <a:gd name="connsiteY2" fmla="*/ 4008183 h 6480175"/>
              <a:gd name="connsiteX3" fmla="*/ 11287146 w 11807825"/>
              <a:gd name="connsiteY3" fmla="*/ 3995990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520677" y="3995990"/>
                </a:moveTo>
                <a:lnTo>
                  <a:pt x="520677" y="4008183"/>
                </a:lnTo>
                <a:lnTo>
                  <a:pt x="11287146" y="4008183"/>
                </a:lnTo>
                <a:lnTo>
                  <a:pt x="11287146" y="3995990"/>
                </a:lnTo>
                <a:close/>
                <a:moveTo>
                  <a:pt x="0" y="0"/>
                </a:moveTo>
                <a:lnTo>
                  <a:pt x="11807825" y="0"/>
                </a:lnTo>
                <a:lnTo>
                  <a:pt x="11807825" y="6480175"/>
                </a:lnTo>
                <a:lnTo>
                  <a:pt x="0" y="6480175"/>
                </a:lnTo>
                <a:close/>
              </a:path>
            </a:pathLst>
          </a:custGeom>
        </p:spPr>
        <p:txBody>
          <a:bodyPr wrap="square">
            <a:noAutofit/>
          </a:bodyPr>
          <a:lstStyle>
            <a:lvl1pPr marL="0" indent="0">
              <a:buNone/>
              <a:defRPr/>
            </a:lvl1pPr>
          </a:lstStyle>
          <a:p>
            <a:r>
              <a:rPr lang="sv-SE"/>
              <a:t>Click icon to add picture</a:t>
            </a:r>
            <a:endParaRPr lang="sv-SE" dirty="0"/>
          </a:p>
        </p:txBody>
      </p:sp>
      <p:graphicFrame>
        <p:nvGraphicFramePr>
          <p:cNvPr id="4" name="Objekt 3" hidden="1">
            <a:extLst>
              <a:ext uri="{FF2B5EF4-FFF2-40B4-BE49-F238E27FC236}">
                <a16:creationId xmlns:a16="http://schemas.microsoft.com/office/drawing/2014/main" id="{F3F5C15F-EB89-480C-8226-A2475002190F}"/>
              </a:ext>
            </a:extLst>
          </p:cNvPr>
          <p:cNvGraphicFramePr>
            <a:graphicFrameLocks noChangeAspect="1"/>
          </p:cNvGraphicFramePr>
          <p:nvPr userDrawn="1">
            <p:custDataLst>
              <p:tags r:id="rId2"/>
            </p:custDataLst>
            <p:extLst>
              <p:ext uri="{D42A27DB-BD31-4B8C-83A1-F6EECF244321}">
                <p14:modId xmlns:p14="http://schemas.microsoft.com/office/powerpoint/2010/main" val="803805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3F5C15F-EB89-480C-8226-A247500219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E90139AC-378D-4600-8614-76B820BD4078}"/>
              </a:ext>
            </a:extLst>
          </p:cNvPr>
          <p:cNvSpPr/>
          <p:nvPr userDrawn="1"/>
        </p:nvSpPr>
        <p:spPr>
          <a:xfrm>
            <a:off x="-2732623" y="0"/>
            <a:ext cx="2547420" cy="5126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sv-SE" b="1" noProof="0">
                <a:solidFill>
                  <a:schemeClr val="tx1"/>
                </a:solidFill>
              </a:rPr>
              <a:t>To add image</a:t>
            </a:r>
            <a:r>
              <a:rPr lang="sv-SE" noProof="0">
                <a:solidFill>
                  <a:schemeClr val="tx1"/>
                </a:solidFill>
              </a:rPr>
              <a:t>: go to Insert tab. Click on Image and go to xxxxxx (folder for PPT-images). Click on preferred image. </a:t>
            </a:r>
          </a:p>
          <a:p>
            <a:pPr algn="l" rtl="0"/>
            <a:endParaRPr lang="sv-SE" noProof="0">
              <a:solidFill>
                <a:schemeClr val="tx1"/>
              </a:solidFill>
            </a:endParaRPr>
          </a:p>
          <a:p>
            <a:pPr algn="l" rtl="0"/>
            <a:r>
              <a:rPr lang="sv-SE" b="1" noProof="0">
                <a:solidFill>
                  <a:schemeClr val="tx1"/>
                </a:solidFill>
              </a:rPr>
              <a:t>To change image: </a:t>
            </a:r>
            <a:r>
              <a:rPr lang="sv-SE" noProof="0">
                <a:solidFill>
                  <a:schemeClr val="tx1"/>
                </a:solidFill>
              </a:rPr>
              <a:t>Click on image and press delete, follow the instructions above followed by pressing the “Reset” button in the Start menu to reorder objects to be placed on top of image</a:t>
            </a:r>
            <a:endParaRPr lang="sv-SE" noProof="0" dirty="0">
              <a:solidFill>
                <a:schemeClr val="tx1"/>
              </a:solidFill>
            </a:endParaRPr>
          </a:p>
        </p:txBody>
      </p:sp>
      <p:sp>
        <p:nvSpPr>
          <p:cNvPr id="20" name="Bildruta 19">
            <a:extLst>
              <a:ext uri="{FF2B5EF4-FFF2-40B4-BE49-F238E27FC236}">
                <a16:creationId xmlns:a16="http://schemas.microsoft.com/office/drawing/2014/main" id="{BA910DF0-438F-4D15-BB42-415D5853E19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16" name="Logo">
            <a:extLst>
              <a:ext uri="{FF2B5EF4-FFF2-40B4-BE49-F238E27FC236}">
                <a16:creationId xmlns:a16="http://schemas.microsoft.com/office/drawing/2014/main" id="{4F7293F8-BF72-4EA5-AA1F-054DD8CBDDE2}"/>
              </a:ext>
            </a:extLst>
          </p:cNvPr>
          <p:cNvSpPr>
            <a:spLocks noGrp="1" noChangeAspect="1"/>
          </p:cNvSpPr>
          <p:nvPr>
            <p:ph type="body" sz="quarter" idx="16" hasCustomPrompt="1"/>
          </p:nvPr>
        </p:nvSpPr>
        <p:spPr>
          <a:xfrm>
            <a:off x="5019675" y="5174966"/>
            <a:ext cx="2154238" cy="985043"/>
          </a:xfrm>
          <a:prstGeom prst="rect">
            <a:avLst/>
          </a:prstGeom>
          <a:blipFill>
            <a:blip r:embed="rId6">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sv-SE" noProof="0"/>
              <a:t>  </a:t>
            </a:r>
            <a:endParaRPr lang="sv-SE" noProof="0" dirty="0"/>
          </a:p>
        </p:txBody>
      </p:sp>
      <p:sp>
        <p:nvSpPr>
          <p:cNvPr id="17" name="Logo">
            <a:extLst>
              <a:ext uri="{FF2B5EF4-FFF2-40B4-BE49-F238E27FC236}">
                <a16:creationId xmlns:a16="http://schemas.microsoft.com/office/drawing/2014/main" id="{34715105-4421-417E-9273-55B25B3CD70A}"/>
              </a:ext>
            </a:extLst>
          </p:cNvPr>
          <p:cNvSpPr>
            <a:spLocks noGrp="1" noChangeAspect="1"/>
          </p:cNvSpPr>
          <p:nvPr>
            <p:ph type="body" sz="quarter" idx="19" hasCustomPrompt="1"/>
          </p:nvPr>
        </p:nvSpPr>
        <p:spPr>
          <a:xfrm>
            <a:off x="8578228" y="889791"/>
            <a:ext cx="2888557" cy="2626103"/>
          </a:xfrm>
          <a:prstGeom prst="rect">
            <a:avLst/>
          </a:prstGeom>
          <a:blipFill>
            <a:blip r:embed="rId7">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sv-SE" noProof="0"/>
              <a:t>  </a:t>
            </a:r>
            <a:endParaRPr lang="sv-SE" noProof="0" dirty="0"/>
          </a:p>
        </p:txBody>
      </p:sp>
      <p:sp>
        <p:nvSpPr>
          <p:cNvPr id="6" name="Title 5">
            <a:extLst>
              <a:ext uri="{FF2B5EF4-FFF2-40B4-BE49-F238E27FC236}">
                <a16:creationId xmlns:a16="http://schemas.microsoft.com/office/drawing/2014/main" id="{33AA6E73-F9D2-425E-AB69-4A239523372E}"/>
              </a:ext>
            </a:extLst>
          </p:cNvPr>
          <p:cNvSpPr>
            <a:spLocks noGrp="1"/>
          </p:cNvSpPr>
          <p:nvPr>
            <p:ph type="title"/>
          </p:nvPr>
        </p:nvSpPr>
        <p:spPr>
          <a:xfrm>
            <a:off x="1524000" y="2336799"/>
            <a:ext cx="9144000" cy="1857375"/>
          </a:xfrm>
        </p:spPr>
        <p:txBody>
          <a:bodyPr/>
          <a:lstStyle>
            <a:lvl1pPr algn="ctr">
              <a:defRPr sz="5000">
                <a:solidFill>
                  <a:schemeClr val="bg1"/>
                </a:solidFill>
              </a:defRPr>
            </a:lvl1pPr>
          </a:lstStyle>
          <a:p>
            <a:r>
              <a:rPr lang="sv-SE"/>
              <a:t>Click to edit Master title style</a:t>
            </a:r>
            <a:endParaRPr lang="sv-SE" dirty="0"/>
          </a:p>
        </p:txBody>
      </p:sp>
      <p:sp>
        <p:nvSpPr>
          <p:cNvPr id="22" name="Text Placeholder 21">
            <a:extLst>
              <a:ext uri="{FF2B5EF4-FFF2-40B4-BE49-F238E27FC236}">
                <a16:creationId xmlns:a16="http://schemas.microsoft.com/office/drawing/2014/main" id="{7B699D21-052E-4AF5-A98C-FC3836211BA9}"/>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lgn="ctr">
              <a:buNone/>
              <a:defRPr>
                <a:solidFill>
                  <a:schemeClr val="bg1"/>
                </a:solidFill>
                <a:latin typeface="Georgia" panose="02040502050405020303" pitchFamily="18" charset="0"/>
              </a:defRPr>
            </a:lvl1pPr>
          </a:lstStyle>
          <a:p>
            <a:pPr lvl="0"/>
            <a:r>
              <a:rPr lang="sv-SE"/>
              <a:t>Edit Master text styles</a:t>
            </a:r>
            <a:endParaRPr lang="sv-SE" dirty="0"/>
          </a:p>
        </p:txBody>
      </p:sp>
    </p:spTree>
    <p:extLst>
      <p:ext uri="{BB962C8B-B14F-4D97-AF65-F5344CB8AC3E}">
        <p14:creationId xmlns:p14="http://schemas.microsoft.com/office/powerpoint/2010/main" val="409018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ayout areas 2/3 + 1/3">
    <p:bg>
      <p:bgPr>
        <a:solidFill>
          <a:srgbClr val="F9F5F0"/>
        </a:solidFill>
        <a:effectLst/>
      </p:bgPr>
    </p:bg>
    <p:spTree>
      <p:nvGrpSpPr>
        <p:cNvPr id="1" name=""/>
        <p:cNvGrpSpPr/>
        <p:nvPr/>
      </p:nvGrpSpPr>
      <p:grpSpPr>
        <a:xfrm>
          <a:off x="0" y="0"/>
          <a:ext cx="0" cy="0"/>
          <a:chOff x="0" y="0"/>
          <a:chExt cx="0" cy="0"/>
        </a:xfrm>
      </p:grpSpPr>
      <p:graphicFrame>
        <p:nvGraphicFramePr>
          <p:cNvPr id="5" name="Objekt 4">
            <a:extLst>
              <a:ext uri="{FF2B5EF4-FFF2-40B4-BE49-F238E27FC236}">
                <a16:creationId xmlns:a16="http://schemas.microsoft.com/office/drawing/2014/main" id="{ACA4E967-6DDC-4EA6-9781-49A318846EB0}"/>
              </a:ext>
            </a:extLst>
          </p:cNvPr>
          <p:cNvGraphicFramePr>
            <a:graphicFrameLocks noChangeAspect="1"/>
          </p:cNvGraphicFramePr>
          <p:nvPr userDrawn="1">
            <p:custDataLst>
              <p:tags r:id="rId2"/>
            </p:custDataLst>
            <p:extLst>
              <p:ext uri="{D42A27DB-BD31-4B8C-83A1-F6EECF244321}">
                <p14:modId xmlns:p14="http://schemas.microsoft.com/office/powerpoint/2010/main" val="3867749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think-cell Slide" r:id="rId4" imgW="306" imgH="306" progId="TCLayout.ActiveDocument.1">
                  <p:embed/>
                </p:oleObj>
              </mc:Choice>
              <mc:Fallback>
                <p:oleObj name="think-cell Slide" r:id="rId4" imgW="306" imgH="306" progId="TCLayout.ActiveDocument.1">
                  <p:embed/>
                  <p:pic>
                    <p:nvPicPr>
                      <p:cNvPr id="5" name="Objekt 4">
                        <a:extLst>
                          <a:ext uri="{FF2B5EF4-FFF2-40B4-BE49-F238E27FC236}">
                            <a16:creationId xmlns:a16="http://schemas.microsoft.com/office/drawing/2014/main" id="{ACA4E967-6DDC-4EA6-9781-49A318846E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494B859-E6DB-42DA-A445-58AA3D8A7DE1}"/>
              </a:ext>
            </a:extLst>
          </p:cNvPr>
          <p:cNvSpPr>
            <a:spLocks noGrp="1"/>
          </p:cNvSpPr>
          <p:nvPr>
            <p:ph type="title"/>
          </p:nvPr>
        </p:nvSpPr>
        <p:spPr/>
        <p:txBody>
          <a:bodyPr/>
          <a:lstStyle/>
          <a:p>
            <a:r>
              <a:rPr lang="sv-SE"/>
              <a:t>Click to edit Master title style</a:t>
            </a:r>
            <a:endParaRPr lang="sv-SE" dirty="0"/>
          </a:p>
        </p:txBody>
      </p:sp>
      <p:sp>
        <p:nvSpPr>
          <p:cNvPr id="11" name="Callout: Bent Line with No Border 18">
            <a:extLst>
              <a:ext uri="{FF2B5EF4-FFF2-40B4-BE49-F238E27FC236}">
                <a16:creationId xmlns:a16="http://schemas.microsoft.com/office/drawing/2014/main" id="{62BE4839-327E-4143-8620-7F6EFAACA736}"/>
              </a:ext>
            </a:extLst>
          </p:cNvPr>
          <p:cNvSpPr>
            <a:spLocks noGrp="1"/>
          </p:cNvSpPr>
          <p:nvPr>
            <p:ph type="body" sz="quarter" idx="28"/>
          </p:nvPr>
        </p:nvSpPr>
        <p:spPr>
          <a:xfrm>
            <a:off x="550862" y="1304925"/>
            <a:ext cx="7308850"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7" name="Content Placeholder 16">
            <a:extLst>
              <a:ext uri="{FF2B5EF4-FFF2-40B4-BE49-F238E27FC236}">
                <a16:creationId xmlns:a16="http://schemas.microsoft.com/office/drawing/2014/main" id="{BB0115C8-3409-40BD-9EDD-90C65BC274D3}"/>
              </a:ext>
            </a:extLst>
          </p:cNvPr>
          <p:cNvSpPr>
            <a:spLocks noGrp="1"/>
          </p:cNvSpPr>
          <p:nvPr>
            <p:ph sz="quarter" idx="30"/>
          </p:nvPr>
        </p:nvSpPr>
        <p:spPr>
          <a:xfrm>
            <a:off x="550863" y="1763783"/>
            <a:ext cx="7308850" cy="4369365"/>
          </a:xfrm>
          <a:custGeom>
            <a:avLst/>
            <a:gdLst>
              <a:gd name="connsiteX0" fmla="*/ 0 w 7308850"/>
              <a:gd name="connsiteY0" fmla="*/ 0 h 4369365"/>
              <a:gd name="connsiteX1" fmla="*/ 7308850 w 7308850"/>
              <a:gd name="connsiteY1" fmla="*/ 0 h 4369365"/>
              <a:gd name="connsiteX2" fmla="*/ 7308850 w 7308850"/>
              <a:gd name="connsiteY2" fmla="*/ 4369365 h 4369365"/>
              <a:gd name="connsiteX3" fmla="*/ 0 w 7308850"/>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7308850" h="4369365">
                <a:moveTo>
                  <a:pt x="0" y="0"/>
                </a:moveTo>
                <a:lnTo>
                  <a:pt x="7308850" y="0"/>
                </a:lnTo>
                <a:lnTo>
                  <a:pt x="7308850"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5" name="Callout: Bent Line with No Border 18">
            <a:extLst>
              <a:ext uri="{FF2B5EF4-FFF2-40B4-BE49-F238E27FC236}">
                <a16:creationId xmlns:a16="http://schemas.microsoft.com/office/drawing/2014/main" id="{1557B0A3-1F86-45A2-ADD3-C0F077C9F0F9}"/>
              </a:ext>
            </a:extLst>
          </p:cNvPr>
          <p:cNvSpPr>
            <a:spLocks noGrp="1"/>
          </p:cNvSpPr>
          <p:nvPr>
            <p:ph type="body" sz="quarter" idx="29"/>
          </p:nvPr>
        </p:nvSpPr>
        <p:spPr>
          <a:xfrm>
            <a:off x="8158163"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8" name="Content Placeholder 17">
            <a:extLst>
              <a:ext uri="{FF2B5EF4-FFF2-40B4-BE49-F238E27FC236}">
                <a16:creationId xmlns:a16="http://schemas.microsoft.com/office/drawing/2014/main" id="{E11C987D-34B3-4E7C-B50F-0DA3599E749E}"/>
              </a:ext>
            </a:extLst>
          </p:cNvPr>
          <p:cNvSpPr>
            <a:spLocks noGrp="1"/>
          </p:cNvSpPr>
          <p:nvPr>
            <p:ph sz="quarter" idx="31"/>
          </p:nvPr>
        </p:nvSpPr>
        <p:spPr>
          <a:xfrm>
            <a:off x="8158163"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4" name="Platshållare för bildnummer 5">
            <a:extLst>
              <a:ext uri="{FF2B5EF4-FFF2-40B4-BE49-F238E27FC236}">
                <a16:creationId xmlns:a16="http://schemas.microsoft.com/office/drawing/2014/main" id="{38A0189D-8E98-4156-A703-4BE7876EC2E8}"/>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9" name="Text Placeholder 18">
            <a:extLst>
              <a:ext uri="{FF2B5EF4-FFF2-40B4-BE49-F238E27FC236}">
                <a16:creationId xmlns:a16="http://schemas.microsoft.com/office/drawing/2014/main" id="{CEAB6126-B1D0-423E-92CA-5C3FCDD8AB5D}"/>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Tree>
    <p:extLst>
      <p:ext uri="{BB962C8B-B14F-4D97-AF65-F5344CB8AC3E}">
        <p14:creationId xmlns:p14="http://schemas.microsoft.com/office/powerpoint/2010/main" val="35897007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layout areas">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2BC6C42-6097-492B-9F99-D348590B548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8" name="think-cell Slide" r:id="rId4" imgW="306" imgH="306" progId="TCLayout.ActiveDocument.1">
                  <p:embed/>
                </p:oleObj>
              </mc:Choice>
              <mc:Fallback>
                <p:oleObj name="think-cell Slide" r:id="rId4" imgW="306" imgH="306" progId="TCLayout.ActiveDocument.1">
                  <p:embed/>
                  <p:pic>
                    <p:nvPicPr>
                      <p:cNvPr id="7" name="Objekt 6" hidden="1">
                        <a:extLst>
                          <a:ext uri="{FF2B5EF4-FFF2-40B4-BE49-F238E27FC236}">
                            <a16:creationId xmlns:a16="http://schemas.microsoft.com/office/drawing/2014/main" id="{D2BC6C42-6097-492B-9F99-D348590B54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4687F628-21BE-4E7E-AFD0-FB54A6B912CC}"/>
              </a:ext>
            </a:extLst>
          </p:cNvPr>
          <p:cNvSpPr>
            <a:spLocks noGrp="1"/>
          </p:cNvSpPr>
          <p:nvPr>
            <p:ph type="title" hasCustomPrompt="1"/>
          </p:nvPr>
        </p:nvSpPr>
        <p:spPr/>
        <p:txBody>
          <a:bodyPr vert="horz"/>
          <a:lstStyle>
            <a:lvl1pPr rtl="0">
              <a:defRPr/>
            </a:lvl1pPr>
          </a:lstStyle>
          <a:p>
            <a:r>
              <a:rPr lang="en-US" noProof="0"/>
              <a:t>Klicka här för att ändra format</a:t>
            </a:r>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2" y="1763828"/>
            <a:ext cx="5351997" cy="4362121"/>
          </a:xfrm>
          <a:noFill/>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6289138" y="1763828"/>
            <a:ext cx="5351997" cy="4362121"/>
          </a:xfrm>
          <a:noFill/>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6" name="Platshållare för text 5">
            <a:extLst>
              <a:ext uri="{FF2B5EF4-FFF2-40B4-BE49-F238E27FC236}">
                <a16:creationId xmlns:a16="http://schemas.microsoft.com/office/drawing/2014/main" id="{6FFADEC1-435B-4FC0-A4D9-88E8C81283DC}"/>
              </a:ext>
            </a:extLst>
          </p:cNvPr>
          <p:cNvSpPr>
            <a:spLocks noGrp="1"/>
          </p:cNvSpPr>
          <p:nvPr>
            <p:ph type="body" sz="quarter" idx="12"/>
          </p:nvPr>
        </p:nvSpPr>
        <p:spPr>
          <a:xfrm>
            <a:off x="550863" y="1304925"/>
            <a:ext cx="5351997" cy="386864"/>
          </a:xfrm>
        </p:spPr>
        <p:txBody>
          <a:bodyPr anchor="b"/>
          <a:lstStyle>
            <a:lvl1pPr marL="0" indent="0" rtl="0">
              <a:spcBef>
                <a:spcPts val="0"/>
              </a:spcBef>
              <a:buNone/>
              <a:defRPr b="1"/>
            </a:lvl1pPr>
          </a:lstStyle>
          <a:p>
            <a:pPr lvl="0"/>
            <a:r>
              <a:rPr lang="en-US" noProof="0"/>
              <a:t>Redigera format för bakgrundstext</a:t>
            </a:r>
          </a:p>
        </p:txBody>
      </p:sp>
      <p:sp>
        <p:nvSpPr>
          <p:cNvPr id="17" name="Platshållare för text 5">
            <a:extLst>
              <a:ext uri="{FF2B5EF4-FFF2-40B4-BE49-F238E27FC236}">
                <a16:creationId xmlns:a16="http://schemas.microsoft.com/office/drawing/2014/main" id="{17C2F4B8-59DB-49A1-93C3-C34821A1BC0C}"/>
              </a:ext>
            </a:extLst>
          </p:cNvPr>
          <p:cNvSpPr>
            <a:spLocks noGrp="1"/>
          </p:cNvSpPr>
          <p:nvPr>
            <p:ph type="body" sz="quarter" idx="13"/>
          </p:nvPr>
        </p:nvSpPr>
        <p:spPr>
          <a:xfrm>
            <a:off x="6289140" y="1304925"/>
            <a:ext cx="5351997" cy="386864"/>
          </a:xfrm>
        </p:spPr>
        <p:txBody>
          <a:bodyPr anchor="b"/>
          <a:lstStyle>
            <a:lvl1pPr marL="0" indent="0" rtl="0">
              <a:spcBef>
                <a:spcPts val="0"/>
              </a:spcBef>
              <a:buNone/>
              <a:defRPr b="1"/>
            </a:lvl1pPr>
          </a:lstStyle>
          <a:p>
            <a:pPr lvl="0"/>
            <a:r>
              <a:rPr lang="en-US" noProof="0"/>
              <a:t>Redigera format för bakgrundstext</a:t>
            </a:r>
          </a:p>
        </p:txBody>
      </p:sp>
      <p:sp>
        <p:nvSpPr>
          <p:cNvPr id="13" name="Platshållare för bildnummer 5">
            <a:extLst>
              <a:ext uri="{FF2B5EF4-FFF2-40B4-BE49-F238E27FC236}">
                <a16:creationId xmlns:a16="http://schemas.microsoft.com/office/drawing/2014/main" id="{D76DF0D5-7E91-45C0-B88D-743E0305DDA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US" smtClean="0"/>
              <a:pPr/>
              <a:t>‹#›</a:t>
            </a:fld>
            <a:endParaRPr lang="en-US"/>
          </a:p>
        </p:txBody>
      </p:sp>
      <p:sp>
        <p:nvSpPr>
          <p:cNvPr id="12" name="Platshållare för text 4">
            <a:extLst>
              <a:ext uri="{FF2B5EF4-FFF2-40B4-BE49-F238E27FC236}">
                <a16:creationId xmlns:a16="http://schemas.microsoft.com/office/drawing/2014/main" id="{5F42BF1E-6F02-4628-9153-402C131A71C9}"/>
              </a:ext>
            </a:extLst>
          </p:cNvPr>
          <p:cNvSpPr>
            <a:spLocks noGrp="1"/>
          </p:cNvSpPr>
          <p:nvPr>
            <p:ph type="body" sz="quarter" idx="1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en-US" noProof="0"/>
              <a:t>Redigera format för bakgrundstext</a:t>
            </a:r>
          </a:p>
        </p:txBody>
      </p:sp>
      <p:sp>
        <p:nvSpPr>
          <p:cNvPr id="14" name="Platshållare för media 10">
            <a:extLst>
              <a:ext uri="{FF2B5EF4-FFF2-40B4-BE49-F238E27FC236}">
                <a16:creationId xmlns:a16="http://schemas.microsoft.com/office/drawing/2014/main" id="{348DDD11-E4DD-43AB-9A89-EDF176891418}"/>
              </a:ext>
            </a:extLst>
          </p:cNvPr>
          <p:cNvSpPr>
            <a:spLocks noGrp="1"/>
          </p:cNvSpPr>
          <p:nvPr>
            <p:ph type="media" sz="quarter" idx="22" hasCustomPrompt="1"/>
          </p:nvPr>
        </p:nvSpPr>
        <p:spPr>
          <a:xfrm>
            <a:off x="550863" y="1710592"/>
            <a:ext cx="5351996" cy="7200"/>
          </a:xfrm>
          <a:solidFill>
            <a:schemeClr val="tx1"/>
          </a:solidFill>
        </p:spPr>
        <p:txBody>
          <a:bodyPr/>
          <a:lstStyle>
            <a:lvl1pPr marL="0" indent="0" rtl="0">
              <a:buNone/>
              <a:defRPr/>
            </a:lvl1pPr>
          </a:lstStyle>
          <a:p>
            <a:r>
              <a:rPr lang="en-US"/>
              <a:t> </a:t>
            </a:r>
          </a:p>
        </p:txBody>
      </p:sp>
      <p:sp>
        <p:nvSpPr>
          <p:cNvPr id="15" name="Platshållare för media 10">
            <a:extLst>
              <a:ext uri="{FF2B5EF4-FFF2-40B4-BE49-F238E27FC236}">
                <a16:creationId xmlns:a16="http://schemas.microsoft.com/office/drawing/2014/main" id="{42A52EDA-28AE-4F64-B306-50D31904EC6C}"/>
              </a:ext>
            </a:extLst>
          </p:cNvPr>
          <p:cNvSpPr>
            <a:spLocks noGrp="1"/>
          </p:cNvSpPr>
          <p:nvPr>
            <p:ph type="media" sz="quarter" idx="23" hasCustomPrompt="1"/>
          </p:nvPr>
        </p:nvSpPr>
        <p:spPr>
          <a:xfrm>
            <a:off x="6289138" y="1710592"/>
            <a:ext cx="5351996" cy="7200"/>
          </a:xfrm>
          <a:solidFill>
            <a:schemeClr val="tx1"/>
          </a:solidFill>
        </p:spPr>
        <p:txBody>
          <a:bodyPr/>
          <a:lstStyle>
            <a:lvl1pPr marL="0" indent="0" rtl="0">
              <a:buNone/>
              <a:defRPr/>
            </a:lvl1pPr>
          </a:lstStyle>
          <a:p>
            <a:r>
              <a:rPr lang="en-US"/>
              <a:t> </a:t>
            </a:r>
          </a:p>
        </p:txBody>
      </p:sp>
    </p:spTree>
    <p:extLst>
      <p:ext uri="{BB962C8B-B14F-4D97-AF65-F5344CB8AC3E}">
        <p14:creationId xmlns:p14="http://schemas.microsoft.com/office/powerpoint/2010/main" val="11108102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layout areas 2/3 + 1/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CA4E967-6DDC-4EA6-9781-49A318846EB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2" name="think-cell Slide" r:id="rId4" imgW="306" imgH="306" progId="TCLayout.ActiveDocument.1">
                  <p:embed/>
                </p:oleObj>
              </mc:Choice>
              <mc:Fallback>
                <p:oleObj name="think-cell Slide" r:id="rId4" imgW="306" imgH="306" progId="TCLayout.ActiveDocument.1">
                  <p:embed/>
                  <p:pic>
                    <p:nvPicPr>
                      <p:cNvPr id="5" name="Objekt 4" hidden="1">
                        <a:extLst>
                          <a:ext uri="{FF2B5EF4-FFF2-40B4-BE49-F238E27FC236}">
                            <a16:creationId xmlns:a16="http://schemas.microsoft.com/office/drawing/2014/main" id="{ACA4E967-6DDC-4EA6-9781-49A318846E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3" y="1763783"/>
            <a:ext cx="7308850" cy="4369365"/>
          </a:xfrm>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2" name="Rubrik 1">
            <a:extLst>
              <a:ext uri="{FF2B5EF4-FFF2-40B4-BE49-F238E27FC236}">
                <a16:creationId xmlns:a16="http://schemas.microsoft.com/office/drawing/2014/main" id="{4687F628-21BE-4E7E-AFD0-FB54A6B912CC}"/>
              </a:ext>
            </a:extLst>
          </p:cNvPr>
          <p:cNvSpPr>
            <a:spLocks noGrp="1"/>
          </p:cNvSpPr>
          <p:nvPr>
            <p:ph type="title" hasCustomPrompt="1"/>
          </p:nvPr>
        </p:nvSpPr>
        <p:spPr/>
        <p:txBody>
          <a:bodyPr vert="horz"/>
          <a:lstStyle>
            <a:lvl1pPr rtl="0">
              <a:defRPr/>
            </a:lvl1pPr>
          </a:lstStyle>
          <a:p>
            <a:r>
              <a:rPr lang="en-US" noProof="0"/>
              <a:t>Klicka här för att ändra format</a:t>
            </a:r>
          </a:p>
        </p:txBody>
      </p:sp>
      <p:sp>
        <p:nvSpPr>
          <p:cNvPr id="12" name="Platshållare för innehåll 3">
            <a:extLst>
              <a:ext uri="{FF2B5EF4-FFF2-40B4-BE49-F238E27FC236}">
                <a16:creationId xmlns:a16="http://schemas.microsoft.com/office/drawing/2014/main" id="{52B041DA-FF45-460B-9E4E-49CD1933F034}"/>
              </a:ext>
            </a:extLst>
          </p:cNvPr>
          <p:cNvSpPr>
            <a:spLocks noGrp="1"/>
          </p:cNvSpPr>
          <p:nvPr>
            <p:ph sz="half" idx="11"/>
          </p:nvPr>
        </p:nvSpPr>
        <p:spPr>
          <a:xfrm>
            <a:off x="8158163" y="1763783"/>
            <a:ext cx="3492498" cy="4369365"/>
          </a:xfrm>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15" name="Platshållare för text 5">
            <a:extLst>
              <a:ext uri="{FF2B5EF4-FFF2-40B4-BE49-F238E27FC236}">
                <a16:creationId xmlns:a16="http://schemas.microsoft.com/office/drawing/2014/main" id="{ABAD5C16-FDE7-40CC-87A3-CC70482AFFE6}"/>
              </a:ext>
            </a:extLst>
          </p:cNvPr>
          <p:cNvSpPr>
            <a:spLocks noGrp="1"/>
          </p:cNvSpPr>
          <p:nvPr>
            <p:ph type="body" sz="quarter" idx="21"/>
          </p:nvPr>
        </p:nvSpPr>
        <p:spPr>
          <a:xfrm>
            <a:off x="550863" y="1304925"/>
            <a:ext cx="7310356" cy="386864"/>
          </a:xfrm>
        </p:spPr>
        <p:txBody>
          <a:bodyPr anchor="b"/>
          <a:lstStyle>
            <a:lvl1pPr marL="0" indent="0" rtl="0">
              <a:spcBef>
                <a:spcPts val="0"/>
              </a:spcBef>
              <a:buNone/>
              <a:defRPr b="1"/>
            </a:lvl1pPr>
          </a:lstStyle>
          <a:p>
            <a:pPr lvl="0"/>
            <a:r>
              <a:rPr lang="en-US" noProof="0"/>
              <a:t>Redigera format för bakgrundstext</a:t>
            </a:r>
          </a:p>
        </p:txBody>
      </p:sp>
      <p:sp>
        <p:nvSpPr>
          <p:cNvPr id="17" name="Platshållare för text 5">
            <a:extLst>
              <a:ext uri="{FF2B5EF4-FFF2-40B4-BE49-F238E27FC236}">
                <a16:creationId xmlns:a16="http://schemas.microsoft.com/office/drawing/2014/main" id="{16446B01-12F2-43BB-8A99-B15D7CF6E3E5}"/>
              </a:ext>
            </a:extLst>
          </p:cNvPr>
          <p:cNvSpPr>
            <a:spLocks noGrp="1"/>
          </p:cNvSpPr>
          <p:nvPr>
            <p:ph type="body" sz="quarter" idx="23"/>
          </p:nvPr>
        </p:nvSpPr>
        <p:spPr>
          <a:xfrm>
            <a:off x="8158163" y="1304925"/>
            <a:ext cx="3492500" cy="386864"/>
          </a:xfrm>
        </p:spPr>
        <p:txBody>
          <a:bodyPr anchor="b"/>
          <a:lstStyle>
            <a:lvl1pPr marL="0" indent="0" rtl="0">
              <a:spcBef>
                <a:spcPts val="0"/>
              </a:spcBef>
              <a:buNone/>
              <a:tabLst>
                <a:tab pos="271463" algn="l"/>
              </a:tabLst>
              <a:defRPr b="1"/>
            </a:lvl1pPr>
          </a:lstStyle>
          <a:p>
            <a:pPr lvl="0"/>
            <a:r>
              <a:rPr lang="en-US" noProof="0"/>
              <a:t>Redigera format för bakgrundstext</a:t>
            </a:r>
          </a:p>
        </p:txBody>
      </p:sp>
      <p:sp>
        <p:nvSpPr>
          <p:cNvPr id="14" name="Platshållare för bildnummer 5">
            <a:extLst>
              <a:ext uri="{FF2B5EF4-FFF2-40B4-BE49-F238E27FC236}">
                <a16:creationId xmlns:a16="http://schemas.microsoft.com/office/drawing/2014/main" id="{38A0189D-8E98-4156-A703-4BE7876EC2E8}"/>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US" smtClean="0"/>
              <a:pPr/>
              <a:t>‹#›</a:t>
            </a:fld>
            <a:endParaRPr lang="en-US"/>
          </a:p>
        </p:txBody>
      </p:sp>
      <p:sp>
        <p:nvSpPr>
          <p:cNvPr id="13" name="Platshållare för text 4">
            <a:extLst>
              <a:ext uri="{FF2B5EF4-FFF2-40B4-BE49-F238E27FC236}">
                <a16:creationId xmlns:a16="http://schemas.microsoft.com/office/drawing/2014/main" id="{FA01F2E9-CD8F-4091-B6A3-033821BECE2D}"/>
              </a:ext>
            </a:extLst>
          </p:cNvPr>
          <p:cNvSpPr>
            <a:spLocks noGrp="1"/>
          </p:cNvSpPr>
          <p:nvPr>
            <p:ph type="body" sz="quarter" idx="25"/>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en-US" noProof="0"/>
              <a:t>Redigera format för bakgrundstext</a:t>
            </a:r>
          </a:p>
        </p:txBody>
      </p:sp>
      <p:sp>
        <p:nvSpPr>
          <p:cNvPr id="19" name="Platshållare för media 10">
            <a:extLst>
              <a:ext uri="{FF2B5EF4-FFF2-40B4-BE49-F238E27FC236}">
                <a16:creationId xmlns:a16="http://schemas.microsoft.com/office/drawing/2014/main" id="{985F7D63-26EC-4C53-A19C-914E89B16A0E}"/>
              </a:ext>
            </a:extLst>
          </p:cNvPr>
          <p:cNvSpPr>
            <a:spLocks noGrp="1"/>
          </p:cNvSpPr>
          <p:nvPr>
            <p:ph type="media" sz="quarter" idx="26" hasCustomPrompt="1"/>
          </p:nvPr>
        </p:nvSpPr>
        <p:spPr>
          <a:xfrm>
            <a:off x="550863" y="1710592"/>
            <a:ext cx="7308000" cy="7200"/>
          </a:xfrm>
          <a:solidFill>
            <a:schemeClr val="tx1"/>
          </a:solidFill>
        </p:spPr>
        <p:txBody>
          <a:bodyPr/>
          <a:lstStyle>
            <a:lvl1pPr marL="0" indent="0" rtl="0">
              <a:buNone/>
              <a:defRPr/>
            </a:lvl1pPr>
          </a:lstStyle>
          <a:p>
            <a:r>
              <a:rPr lang="en-US"/>
              <a:t> </a:t>
            </a:r>
          </a:p>
        </p:txBody>
      </p:sp>
      <p:sp>
        <p:nvSpPr>
          <p:cNvPr id="21" name="Platshållare för media 10">
            <a:extLst>
              <a:ext uri="{FF2B5EF4-FFF2-40B4-BE49-F238E27FC236}">
                <a16:creationId xmlns:a16="http://schemas.microsoft.com/office/drawing/2014/main" id="{EB694946-B8E7-4DBC-B561-4688949A9821}"/>
              </a:ext>
            </a:extLst>
          </p:cNvPr>
          <p:cNvSpPr>
            <a:spLocks noGrp="1"/>
          </p:cNvSpPr>
          <p:nvPr>
            <p:ph type="media" sz="quarter" idx="28" hasCustomPrompt="1"/>
          </p:nvPr>
        </p:nvSpPr>
        <p:spPr>
          <a:xfrm>
            <a:off x="8153683" y="1710592"/>
            <a:ext cx="3506400" cy="7200"/>
          </a:xfrm>
          <a:solidFill>
            <a:schemeClr val="tx1"/>
          </a:solidFill>
        </p:spPr>
        <p:txBody>
          <a:bodyPr/>
          <a:lstStyle>
            <a:lvl1pPr marL="0" indent="0" rtl="0">
              <a:buNone/>
              <a:defRPr/>
            </a:lvl1pPr>
          </a:lstStyle>
          <a:p>
            <a:r>
              <a:rPr lang="en-US"/>
              <a:t> </a:t>
            </a:r>
          </a:p>
        </p:txBody>
      </p:sp>
    </p:spTree>
    <p:extLst>
      <p:ext uri="{BB962C8B-B14F-4D97-AF65-F5344CB8AC3E}">
        <p14:creationId xmlns:p14="http://schemas.microsoft.com/office/powerpoint/2010/main" val="7751387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layout area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3D43E25-8616-411C-A5FF-90B84543BB9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6"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43D43E25-8616-411C-A5FF-90B84543BB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Platshållare för media 10">
            <a:extLst>
              <a:ext uri="{FF2B5EF4-FFF2-40B4-BE49-F238E27FC236}">
                <a16:creationId xmlns:a16="http://schemas.microsoft.com/office/drawing/2014/main" id="{81A5D5AD-EAD0-4E96-B2AA-2BFF8F945E4B}"/>
              </a:ext>
            </a:extLst>
          </p:cNvPr>
          <p:cNvSpPr>
            <a:spLocks noGrp="1"/>
          </p:cNvSpPr>
          <p:nvPr>
            <p:ph type="media" sz="quarter" idx="25" hasCustomPrompt="1"/>
          </p:nvPr>
        </p:nvSpPr>
        <p:spPr>
          <a:xfrm>
            <a:off x="550863" y="1710592"/>
            <a:ext cx="3506400" cy="7200"/>
          </a:xfrm>
          <a:solidFill>
            <a:schemeClr val="tx1"/>
          </a:solidFill>
        </p:spPr>
        <p:txBody>
          <a:bodyPr/>
          <a:lstStyle>
            <a:lvl1pPr marL="0" indent="0" rtl="0">
              <a:buNone/>
              <a:defRPr/>
            </a:lvl1pPr>
          </a:lstStyle>
          <a:p>
            <a:r>
              <a:rPr lang="en-US"/>
              <a:t> </a:t>
            </a:r>
          </a:p>
        </p:txBody>
      </p:sp>
      <p:sp>
        <p:nvSpPr>
          <p:cNvPr id="20" name="Platshållare för media 10">
            <a:extLst>
              <a:ext uri="{FF2B5EF4-FFF2-40B4-BE49-F238E27FC236}">
                <a16:creationId xmlns:a16="http://schemas.microsoft.com/office/drawing/2014/main" id="{D8BA7794-D6D4-429A-92EC-C76FC7128DD0}"/>
              </a:ext>
            </a:extLst>
          </p:cNvPr>
          <p:cNvSpPr>
            <a:spLocks noGrp="1"/>
          </p:cNvSpPr>
          <p:nvPr>
            <p:ph type="media" sz="quarter" idx="26" hasCustomPrompt="1"/>
          </p:nvPr>
        </p:nvSpPr>
        <p:spPr>
          <a:xfrm>
            <a:off x="4352923" y="1710592"/>
            <a:ext cx="3506400" cy="7200"/>
          </a:xfrm>
          <a:solidFill>
            <a:schemeClr val="tx1"/>
          </a:solidFill>
        </p:spPr>
        <p:txBody>
          <a:bodyPr/>
          <a:lstStyle>
            <a:lvl1pPr marL="0" indent="0" rtl="0">
              <a:buNone/>
              <a:defRPr/>
            </a:lvl1pPr>
          </a:lstStyle>
          <a:p>
            <a:r>
              <a:rPr lang="en-US"/>
              <a:t> </a:t>
            </a:r>
          </a:p>
        </p:txBody>
      </p:sp>
      <p:sp>
        <p:nvSpPr>
          <p:cNvPr id="2" name="Rubrik 1">
            <a:extLst>
              <a:ext uri="{FF2B5EF4-FFF2-40B4-BE49-F238E27FC236}">
                <a16:creationId xmlns:a16="http://schemas.microsoft.com/office/drawing/2014/main" id="{4687F628-21BE-4E7E-AFD0-FB54A6B912CC}"/>
              </a:ext>
            </a:extLst>
          </p:cNvPr>
          <p:cNvSpPr>
            <a:spLocks noGrp="1"/>
          </p:cNvSpPr>
          <p:nvPr>
            <p:ph type="title" hasCustomPrompt="1"/>
          </p:nvPr>
        </p:nvSpPr>
        <p:spPr/>
        <p:txBody>
          <a:bodyPr vert="horz"/>
          <a:lstStyle>
            <a:lvl1pPr rtl="0">
              <a:defRPr/>
            </a:lvl1pPr>
          </a:lstStyle>
          <a:p>
            <a:r>
              <a:rPr lang="en-US" noProof="0"/>
              <a:t>Klicka här för att ändra format</a:t>
            </a:r>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4" y="1763510"/>
            <a:ext cx="3506400" cy="4371543"/>
          </a:xfrm>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4352923" y="1763510"/>
            <a:ext cx="3506400" cy="4371543"/>
          </a:xfrm>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12" name="Platshållare för innehåll 3">
            <a:extLst>
              <a:ext uri="{FF2B5EF4-FFF2-40B4-BE49-F238E27FC236}">
                <a16:creationId xmlns:a16="http://schemas.microsoft.com/office/drawing/2014/main" id="{52B041DA-FF45-460B-9E4E-49CD1933F034}"/>
              </a:ext>
            </a:extLst>
          </p:cNvPr>
          <p:cNvSpPr>
            <a:spLocks noGrp="1"/>
          </p:cNvSpPr>
          <p:nvPr>
            <p:ph sz="half" idx="11"/>
          </p:nvPr>
        </p:nvSpPr>
        <p:spPr>
          <a:xfrm>
            <a:off x="8153684" y="1760335"/>
            <a:ext cx="3506400" cy="4371543"/>
          </a:xfrm>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15" name="Platshållare för text 5">
            <a:extLst>
              <a:ext uri="{FF2B5EF4-FFF2-40B4-BE49-F238E27FC236}">
                <a16:creationId xmlns:a16="http://schemas.microsoft.com/office/drawing/2014/main" id="{3DD506D3-5376-4E81-A9B4-B0F8D2EB1CAD}"/>
              </a:ext>
            </a:extLst>
          </p:cNvPr>
          <p:cNvSpPr>
            <a:spLocks noGrp="1"/>
          </p:cNvSpPr>
          <p:nvPr>
            <p:ph type="body" sz="quarter" idx="13"/>
          </p:nvPr>
        </p:nvSpPr>
        <p:spPr>
          <a:xfrm>
            <a:off x="550863" y="1304925"/>
            <a:ext cx="3506400" cy="386864"/>
          </a:xfrm>
        </p:spPr>
        <p:txBody>
          <a:bodyPr anchor="b"/>
          <a:lstStyle>
            <a:lvl1pPr marL="0" indent="0" rtl="0">
              <a:spcBef>
                <a:spcPts val="0"/>
              </a:spcBef>
              <a:buNone/>
              <a:defRPr b="1"/>
            </a:lvl1pPr>
          </a:lstStyle>
          <a:p>
            <a:pPr lvl="0"/>
            <a:r>
              <a:rPr lang="en-US" noProof="0"/>
              <a:t>Redigera format för bakgrundstext</a:t>
            </a:r>
          </a:p>
        </p:txBody>
      </p:sp>
      <p:sp>
        <p:nvSpPr>
          <p:cNvPr id="17" name="Platshållare för text 5">
            <a:extLst>
              <a:ext uri="{FF2B5EF4-FFF2-40B4-BE49-F238E27FC236}">
                <a16:creationId xmlns:a16="http://schemas.microsoft.com/office/drawing/2014/main" id="{46BAB761-A09D-4076-9C10-0C1D5EDEEB7C}"/>
              </a:ext>
            </a:extLst>
          </p:cNvPr>
          <p:cNvSpPr>
            <a:spLocks noGrp="1"/>
          </p:cNvSpPr>
          <p:nvPr>
            <p:ph type="body" sz="quarter" idx="19"/>
          </p:nvPr>
        </p:nvSpPr>
        <p:spPr>
          <a:xfrm>
            <a:off x="4352923" y="1304925"/>
            <a:ext cx="3506400" cy="386864"/>
          </a:xfrm>
        </p:spPr>
        <p:txBody>
          <a:bodyPr anchor="b"/>
          <a:lstStyle>
            <a:lvl1pPr marL="0" indent="0" rtl="0">
              <a:spcBef>
                <a:spcPts val="0"/>
              </a:spcBef>
              <a:buNone/>
              <a:defRPr b="1"/>
            </a:lvl1pPr>
          </a:lstStyle>
          <a:p>
            <a:pPr lvl="0"/>
            <a:r>
              <a:rPr lang="en-US" noProof="0"/>
              <a:t>Redigera format för bakgrundstext</a:t>
            </a:r>
          </a:p>
        </p:txBody>
      </p:sp>
      <p:sp>
        <p:nvSpPr>
          <p:cNvPr id="19" name="Platshållare för text 5">
            <a:extLst>
              <a:ext uri="{FF2B5EF4-FFF2-40B4-BE49-F238E27FC236}">
                <a16:creationId xmlns:a16="http://schemas.microsoft.com/office/drawing/2014/main" id="{E1AA7AB5-3E5D-4CFD-9853-5B7E6B5EAA8F}"/>
              </a:ext>
            </a:extLst>
          </p:cNvPr>
          <p:cNvSpPr>
            <a:spLocks noGrp="1"/>
          </p:cNvSpPr>
          <p:nvPr>
            <p:ph type="body" sz="quarter" idx="21"/>
          </p:nvPr>
        </p:nvSpPr>
        <p:spPr>
          <a:xfrm>
            <a:off x="8153683" y="1304925"/>
            <a:ext cx="3506400" cy="386864"/>
          </a:xfrm>
        </p:spPr>
        <p:txBody>
          <a:bodyPr anchor="b"/>
          <a:lstStyle>
            <a:lvl1pPr marL="0" indent="0" rtl="0">
              <a:spcBef>
                <a:spcPts val="0"/>
              </a:spcBef>
              <a:buNone/>
              <a:defRPr b="1"/>
            </a:lvl1pPr>
          </a:lstStyle>
          <a:p>
            <a:pPr lvl="0"/>
            <a:r>
              <a:rPr lang="en-US" noProof="0"/>
              <a:t>Redigera format för bakgrundstext</a:t>
            </a:r>
          </a:p>
        </p:txBody>
      </p:sp>
      <p:sp>
        <p:nvSpPr>
          <p:cNvPr id="24" name="Platshållare för bildnummer 5">
            <a:extLst>
              <a:ext uri="{FF2B5EF4-FFF2-40B4-BE49-F238E27FC236}">
                <a16:creationId xmlns:a16="http://schemas.microsoft.com/office/drawing/2014/main" id="{B937864F-0950-4693-B152-BB3CD8AB4C9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US" smtClean="0"/>
              <a:pPr/>
              <a:t>‹#›</a:t>
            </a:fld>
            <a:endParaRPr lang="en-US"/>
          </a:p>
        </p:txBody>
      </p:sp>
      <p:sp>
        <p:nvSpPr>
          <p:cNvPr id="18" name="Platshållare för text 4">
            <a:extLst>
              <a:ext uri="{FF2B5EF4-FFF2-40B4-BE49-F238E27FC236}">
                <a16:creationId xmlns:a16="http://schemas.microsoft.com/office/drawing/2014/main" id="{36284F2E-FA67-4EFF-858D-442267B80AD7}"/>
              </a:ext>
            </a:extLst>
          </p:cNvPr>
          <p:cNvSpPr>
            <a:spLocks noGrp="1"/>
          </p:cNvSpPr>
          <p:nvPr>
            <p:ph type="body" sz="quarter" idx="24"/>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en-US" noProof="0"/>
              <a:t>Redigera format för bakgrundstext</a:t>
            </a:r>
          </a:p>
        </p:txBody>
      </p:sp>
      <p:sp>
        <p:nvSpPr>
          <p:cNvPr id="23" name="Platshållare för media 10">
            <a:extLst>
              <a:ext uri="{FF2B5EF4-FFF2-40B4-BE49-F238E27FC236}">
                <a16:creationId xmlns:a16="http://schemas.microsoft.com/office/drawing/2014/main" id="{3126A660-AE80-4B29-AA98-A45C8BA09184}"/>
              </a:ext>
            </a:extLst>
          </p:cNvPr>
          <p:cNvSpPr>
            <a:spLocks noGrp="1"/>
          </p:cNvSpPr>
          <p:nvPr>
            <p:ph type="media" sz="quarter" idx="27" hasCustomPrompt="1"/>
          </p:nvPr>
        </p:nvSpPr>
        <p:spPr>
          <a:xfrm>
            <a:off x="8153683" y="1710592"/>
            <a:ext cx="3506400" cy="7200"/>
          </a:xfrm>
          <a:solidFill>
            <a:schemeClr val="tx1"/>
          </a:solidFill>
        </p:spPr>
        <p:txBody>
          <a:bodyPr/>
          <a:lstStyle>
            <a:lvl1pPr marL="0" indent="0" rtl="0">
              <a:buNone/>
              <a:defRPr/>
            </a:lvl1pPr>
          </a:lstStyle>
          <a:p>
            <a:r>
              <a:rPr lang="en-US"/>
              <a:t> </a:t>
            </a:r>
          </a:p>
        </p:txBody>
      </p:sp>
    </p:spTree>
    <p:extLst>
      <p:ext uri="{BB962C8B-B14F-4D97-AF65-F5344CB8AC3E}">
        <p14:creationId xmlns:p14="http://schemas.microsoft.com/office/powerpoint/2010/main" val="2525755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 layout area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0"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4687F628-21BE-4E7E-AFD0-FB54A6B912CC}"/>
              </a:ext>
            </a:extLst>
          </p:cNvPr>
          <p:cNvSpPr>
            <a:spLocks noGrp="1"/>
          </p:cNvSpPr>
          <p:nvPr>
            <p:ph type="title" hasCustomPrompt="1"/>
          </p:nvPr>
        </p:nvSpPr>
        <p:spPr/>
        <p:txBody>
          <a:bodyPr vert="horz"/>
          <a:lstStyle>
            <a:lvl1pPr rtl="0">
              <a:defRPr/>
            </a:lvl1pPr>
          </a:lstStyle>
          <a:p>
            <a:r>
              <a:rPr lang="en-US" noProof="0"/>
              <a:t>Klicka här för att ändra format</a:t>
            </a:r>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2" y="1760949"/>
            <a:ext cx="5353200" cy="1933563"/>
          </a:xfrm>
          <a:noFill/>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6287939" y="1760949"/>
            <a:ext cx="5353200" cy="1933563"/>
          </a:xfrm>
          <a:noFill/>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12" name="Platshållare för innehåll 2">
            <a:extLst>
              <a:ext uri="{FF2B5EF4-FFF2-40B4-BE49-F238E27FC236}">
                <a16:creationId xmlns:a16="http://schemas.microsoft.com/office/drawing/2014/main" id="{370372E8-F845-4E97-917B-056EA8BFBB36}"/>
              </a:ext>
            </a:extLst>
          </p:cNvPr>
          <p:cNvSpPr>
            <a:spLocks noGrp="1"/>
          </p:cNvSpPr>
          <p:nvPr>
            <p:ph sz="half" idx="11"/>
          </p:nvPr>
        </p:nvSpPr>
        <p:spPr>
          <a:xfrm>
            <a:off x="550862" y="4195775"/>
            <a:ext cx="5383213" cy="1933563"/>
          </a:xfrm>
          <a:noFill/>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13" name="Platshållare för innehåll 3">
            <a:extLst>
              <a:ext uri="{FF2B5EF4-FFF2-40B4-BE49-F238E27FC236}">
                <a16:creationId xmlns:a16="http://schemas.microsoft.com/office/drawing/2014/main" id="{C5B6A511-8A25-417F-AE6B-1C20E9D6A4AD}"/>
              </a:ext>
            </a:extLst>
          </p:cNvPr>
          <p:cNvSpPr>
            <a:spLocks noGrp="1"/>
          </p:cNvSpPr>
          <p:nvPr>
            <p:ph sz="half" idx="12"/>
          </p:nvPr>
        </p:nvSpPr>
        <p:spPr>
          <a:xfrm>
            <a:off x="6257926" y="4195775"/>
            <a:ext cx="5383213" cy="1933563"/>
          </a:xfrm>
          <a:noFill/>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16" name="Platshållare för text 5">
            <a:extLst>
              <a:ext uri="{FF2B5EF4-FFF2-40B4-BE49-F238E27FC236}">
                <a16:creationId xmlns:a16="http://schemas.microsoft.com/office/drawing/2014/main" id="{97074AB9-78FD-492E-B155-864C17ABBE98}"/>
              </a:ext>
            </a:extLst>
          </p:cNvPr>
          <p:cNvSpPr>
            <a:spLocks noGrp="1"/>
          </p:cNvSpPr>
          <p:nvPr>
            <p:ph type="body" sz="quarter" idx="13"/>
          </p:nvPr>
        </p:nvSpPr>
        <p:spPr>
          <a:xfrm>
            <a:off x="550863" y="1304925"/>
            <a:ext cx="5353200" cy="386864"/>
          </a:xfrm>
        </p:spPr>
        <p:txBody>
          <a:bodyPr anchor="b"/>
          <a:lstStyle>
            <a:lvl1pPr marL="0" indent="0" rtl="0">
              <a:spcBef>
                <a:spcPts val="0"/>
              </a:spcBef>
              <a:buNone/>
              <a:defRPr b="1"/>
            </a:lvl1pPr>
          </a:lstStyle>
          <a:p>
            <a:pPr lvl="0"/>
            <a:r>
              <a:rPr lang="en-US" noProof="0"/>
              <a:t>Redigera format för bakgrundstext</a:t>
            </a:r>
          </a:p>
        </p:txBody>
      </p:sp>
      <p:sp>
        <p:nvSpPr>
          <p:cNvPr id="17" name="Platshållare för text 5">
            <a:extLst>
              <a:ext uri="{FF2B5EF4-FFF2-40B4-BE49-F238E27FC236}">
                <a16:creationId xmlns:a16="http://schemas.microsoft.com/office/drawing/2014/main" id="{EB2342AC-D241-45ED-8354-B2AE6367D90A}"/>
              </a:ext>
            </a:extLst>
          </p:cNvPr>
          <p:cNvSpPr>
            <a:spLocks noGrp="1"/>
          </p:cNvSpPr>
          <p:nvPr>
            <p:ph type="body" sz="quarter" idx="14"/>
          </p:nvPr>
        </p:nvSpPr>
        <p:spPr>
          <a:xfrm>
            <a:off x="6287941" y="1304925"/>
            <a:ext cx="5353200" cy="386864"/>
          </a:xfrm>
        </p:spPr>
        <p:txBody>
          <a:bodyPr anchor="b"/>
          <a:lstStyle>
            <a:lvl1pPr marL="0" indent="0" rtl="0">
              <a:spcBef>
                <a:spcPts val="0"/>
              </a:spcBef>
              <a:buNone/>
              <a:defRPr b="1"/>
            </a:lvl1pPr>
          </a:lstStyle>
          <a:p>
            <a:pPr lvl="0"/>
            <a:r>
              <a:rPr lang="en-US" noProof="0"/>
              <a:t>Redigera format för bakgrundstext</a:t>
            </a:r>
          </a:p>
        </p:txBody>
      </p:sp>
      <p:sp>
        <p:nvSpPr>
          <p:cNvPr id="20" name="Platshållare för text 5">
            <a:extLst>
              <a:ext uri="{FF2B5EF4-FFF2-40B4-BE49-F238E27FC236}">
                <a16:creationId xmlns:a16="http://schemas.microsoft.com/office/drawing/2014/main" id="{6B71EAE5-8E7A-44FB-B90C-F746C668B8A4}"/>
              </a:ext>
            </a:extLst>
          </p:cNvPr>
          <p:cNvSpPr>
            <a:spLocks noGrp="1"/>
          </p:cNvSpPr>
          <p:nvPr>
            <p:ph type="body" sz="quarter" idx="20"/>
          </p:nvPr>
        </p:nvSpPr>
        <p:spPr>
          <a:xfrm>
            <a:off x="550863" y="3791955"/>
            <a:ext cx="5383213" cy="324000"/>
          </a:xfrm>
        </p:spPr>
        <p:txBody>
          <a:bodyPr anchor="b"/>
          <a:lstStyle>
            <a:lvl1pPr marL="0" indent="0" rtl="0">
              <a:spcBef>
                <a:spcPts val="0"/>
              </a:spcBef>
              <a:buNone/>
              <a:defRPr b="1"/>
            </a:lvl1pPr>
          </a:lstStyle>
          <a:p>
            <a:pPr lvl="0"/>
            <a:r>
              <a:rPr lang="en-US" noProof="0"/>
              <a:t>Redigera format för bakgrundstext</a:t>
            </a:r>
          </a:p>
        </p:txBody>
      </p:sp>
      <p:sp>
        <p:nvSpPr>
          <p:cNvPr id="21" name="Platshållare för text 5">
            <a:extLst>
              <a:ext uri="{FF2B5EF4-FFF2-40B4-BE49-F238E27FC236}">
                <a16:creationId xmlns:a16="http://schemas.microsoft.com/office/drawing/2014/main" id="{835D852D-090A-4A97-97D0-5DF3BE2B9729}"/>
              </a:ext>
            </a:extLst>
          </p:cNvPr>
          <p:cNvSpPr>
            <a:spLocks noGrp="1"/>
          </p:cNvSpPr>
          <p:nvPr>
            <p:ph type="body" sz="quarter" idx="21"/>
          </p:nvPr>
        </p:nvSpPr>
        <p:spPr>
          <a:xfrm>
            <a:off x="6257926" y="3791955"/>
            <a:ext cx="5383213" cy="324000"/>
          </a:xfrm>
        </p:spPr>
        <p:txBody>
          <a:bodyPr anchor="b"/>
          <a:lstStyle>
            <a:lvl1pPr marL="0" indent="0" rtl="0">
              <a:spcBef>
                <a:spcPts val="0"/>
              </a:spcBef>
              <a:buNone/>
              <a:defRPr b="1"/>
            </a:lvl1pPr>
          </a:lstStyle>
          <a:p>
            <a:pPr lvl="0"/>
            <a:r>
              <a:rPr lang="en-US" noProof="0"/>
              <a:t>Redigera format för bakgrundstext</a:t>
            </a:r>
          </a:p>
        </p:txBody>
      </p:sp>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US" smtClean="0"/>
              <a:pPr/>
              <a:t>‹#›</a:t>
            </a:fld>
            <a:endParaRPr lang="en-US"/>
          </a:p>
        </p:txBody>
      </p:sp>
      <p:sp>
        <p:nvSpPr>
          <p:cNvPr id="25" name="Platshållare för text 4">
            <a:extLst>
              <a:ext uri="{FF2B5EF4-FFF2-40B4-BE49-F238E27FC236}">
                <a16:creationId xmlns:a16="http://schemas.microsoft.com/office/drawing/2014/main" id="{965EF0B5-CCC2-4B62-9365-5C5BCBE2A25A}"/>
              </a:ext>
            </a:extLst>
          </p:cNvPr>
          <p:cNvSpPr>
            <a:spLocks noGrp="1"/>
          </p:cNvSpPr>
          <p:nvPr>
            <p:ph type="body" sz="quarter" idx="24"/>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en-US" noProof="0"/>
              <a:t>Redigera format för bakgrundstext</a:t>
            </a:r>
          </a:p>
        </p:txBody>
      </p:sp>
      <p:sp>
        <p:nvSpPr>
          <p:cNvPr id="24" name="Platshållare för media 10">
            <a:extLst>
              <a:ext uri="{FF2B5EF4-FFF2-40B4-BE49-F238E27FC236}">
                <a16:creationId xmlns:a16="http://schemas.microsoft.com/office/drawing/2014/main" id="{0DB5B291-B00E-4786-B191-6947401F8EB9}"/>
              </a:ext>
            </a:extLst>
          </p:cNvPr>
          <p:cNvSpPr>
            <a:spLocks noGrp="1"/>
          </p:cNvSpPr>
          <p:nvPr>
            <p:ph type="media" sz="quarter" idx="25" hasCustomPrompt="1"/>
          </p:nvPr>
        </p:nvSpPr>
        <p:spPr>
          <a:xfrm>
            <a:off x="550863" y="1710592"/>
            <a:ext cx="5351996" cy="7200"/>
          </a:xfrm>
          <a:solidFill>
            <a:schemeClr val="tx1"/>
          </a:solidFill>
        </p:spPr>
        <p:txBody>
          <a:bodyPr/>
          <a:lstStyle>
            <a:lvl1pPr marL="0" indent="0" rtl="0">
              <a:buNone/>
              <a:defRPr/>
            </a:lvl1pPr>
          </a:lstStyle>
          <a:p>
            <a:r>
              <a:rPr lang="en-US"/>
              <a:t> </a:t>
            </a:r>
          </a:p>
        </p:txBody>
      </p:sp>
      <p:sp>
        <p:nvSpPr>
          <p:cNvPr id="26" name="Platshållare för media 10">
            <a:extLst>
              <a:ext uri="{FF2B5EF4-FFF2-40B4-BE49-F238E27FC236}">
                <a16:creationId xmlns:a16="http://schemas.microsoft.com/office/drawing/2014/main" id="{68B6F4CC-0600-44BE-B796-27144214F37A}"/>
              </a:ext>
            </a:extLst>
          </p:cNvPr>
          <p:cNvSpPr>
            <a:spLocks noGrp="1"/>
          </p:cNvSpPr>
          <p:nvPr>
            <p:ph type="media" sz="quarter" idx="26" hasCustomPrompt="1"/>
          </p:nvPr>
        </p:nvSpPr>
        <p:spPr>
          <a:xfrm>
            <a:off x="6289138" y="1710592"/>
            <a:ext cx="5351996" cy="7200"/>
          </a:xfrm>
          <a:solidFill>
            <a:schemeClr val="tx1"/>
          </a:solidFill>
        </p:spPr>
        <p:txBody>
          <a:bodyPr/>
          <a:lstStyle>
            <a:lvl1pPr marL="0" indent="0" rtl="0">
              <a:buNone/>
              <a:defRPr/>
            </a:lvl1pPr>
          </a:lstStyle>
          <a:p>
            <a:r>
              <a:rPr lang="en-US"/>
              <a:t> </a:t>
            </a:r>
          </a:p>
        </p:txBody>
      </p:sp>
      <p:sp>
        <p:nvSpPr>
          <p:cNvPr id="27" name="Platshållare för media 10">
            <a:extLst>
              <a:ext uri="{FF2B5EF4-FFF2-40B4-BE49-F238E27FC236}">
                <a16:creationId xmlns:a16="http://schemas.microsoft.com/office/drawing/2014/main" id="{E55DE3A5-E2C8-4754-9055-B83FEDF4F3DF}"/>
              </a:ext>
            </a:extLst>
          </p:cNvPr>
          <p:cNvSpPr>
            <a:spLocks noGrp="1"/>
          </p:cNvSpPr>
          <p:nvPr>
            <p:ph type="media" sz="quarter" idx="27" hasCustomPrompt="1"/>
          </p:nvPr>
        </p:nvSpPr>
        <p:spPr>
          <a:xfrm>
            <a:off x="550863" y="4163534"/>
            <a:ext cx="5351996" cy="7200"/>
          </a:xfrm>
          <a:solidFill>
            <a:schemeClr val="tx1"/>
          </a:solidFill>
        </p:spPr>
        <p:txBody>
          <a:bodyPr/>
          <a:lstStyle>
            <a:lvl1pPr marL="0" indent="0" rtl="0">
              <a:buNone/>
              <a:defRPr/>
            </a:lvl1pPr>
          </a:lstStyle>
          <a:p>
            <a:r>
              <a:rPr lang="en-US"/>
              <a:t> </a:t>
            </a:r>
          </a:p>
        </p:txBody>
      </p:sp>
      <p:sp>
        <p:nvSpPr>
          <p:cNvPr id="29" name="Platshållare för media 10">
            <a:extLst>
              <a:ext uri="{FF2B5EF4-FFF2-40B4-BE49-F238E27FC236}">
                <a16:creationId xmlns:a16="http://schemas.microsoft.com/office/drawing/2014/main" id="{E5428CD6-867C-46D4-9B7A-FA826049FFE7}"/>
              </a:ext>
            </a:extLst>
          </p:cNvPr>
          <p:cNvSpPr>
            <a:spLocks noGrp="1"/>
          </p:cNvSpPr>
          <p:nvPr>
            <p:ph type="media" sz="quarter" idx="28" hasCustomPrompt="1"/>
          </p:nvPr>
        </p:nvSpPr>
        <p:spPr>
          <a:xfrm>
            <a:off x="6289138" y="4163534"/>
            <a:ext cx="5351996" cy="7200"/>
          </a:xfrm>
          <a:solidFill>
            <a:schemeClr val="tx1"/>
          </a:solidFill>
        </p:spPr>
        <p:txBody>
          <a:bodyPr/>
          <a:lstStyle>
            <a:lvl1pPr marL="0" indent="0" rtl="0">
              <a:buNone/>
              <a:defRPr/>
            </a:lvl1pPr>
          </a:lstStyle>
          <a:p>
            <a:r>
              <a:rPr lang="en-US"/>
              <a:t> </a:t>
            </a:r>
          </a:p>
        </p:txBody>
      </p:sp>
    </p:spTree>
    <p:extLst>
      <p:ext uri="{BB962C8B-B14F-4D97-AF65-F5344CB8AC3E}">
        <p14:creationId xmlns:p14="http://schemas.microsoft.com/office/powerpoint/2010/main" val="11189883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 layout area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32ADFAE4-90F1-4166-AC45-CD60C6FCEAC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4"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32ADFAE4-90F1-4166-AC45-CD60C6FCEA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4687F628-21BE-4E7E-AFD0-FB54A6B912CC}"/>
              </a:ext>
            </a:extLst>
          </p:cNvPr>
          <p:cNvSpPr>
            <a:spLocks noGrp="1"/>
          </p:cNvSpPr>
          <p:nvPr>
            <p:ph type="title" hasCustomPrompt="1"/>
          </p:nvPr>
        </p:nvSpPr>
        <p:spPr/>
        <p:txBody>
          <a:bodyPr vert="horz"/>
          <a:lstStyle>
            <a:lvl1pPr rtl="0">
              <a:defRPr/>
            </a:lvl1pPr>
          </a:lstStyle>
          <a:p>
            <a:r>
              <a:rPr lang="en-US" noProof="0"/>
              <a:t>Klicka här för att ändra format</a:t>
            </a:r>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4" y="1760223"/>
            <a:ext cx="3506400" cy="1929284"/>
          </a:xfrm>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4349751" y="1760223"/>
            <a:ext cx="3506400" cy="1929284"/>
          </a:xfrm>
          <a:noFill/>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12" name="Platshållare för innehåll 3">
            <a:extLst>
              <a:ext uri="{FF2B5EF4-FFF2-40B4-BE49-F238E27FC236}">
                <a16:creationId xmlns:a16="http://schemas.microsoft.com/office/drawing/2014/main" id="{52B041DA-FF45-460B-9E4E-49CD1933F034}"/>
              </a:ext>
            </a:extLst>
          </p:cNvPr>
          <p:cNvSpPr>
            <a:spLocks noGrp="1"/>
          </p:cNvSpPr>
          <p:nvPr>
            <p:ph sz="half" idx="11"/>
          </p:nvPr>
        </p:nvSpPr>
        <p:spPr>
          <a:xfrm>
            <a:off x="8158163" y="1760223"/>
            <a:ext cx="3506400" cy="1929284"/>
          </a:xfrm>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18" name="Platshållare för text 5">
            <a:extLst>
              <a:ext uri="{FF2B5EF4-FFF2-40B4-BE49-F238E27FC236}">
                <a16:creationId xmlns:a16="http://schemas.microsoft.com/office/drawing/2014/main" id="{C8D13D6D-607C-4FD4-B0D4-6E81E7CB7684}"/>
              </a:ext>
            </a:extLst>
          </p:cNvPr>
          <p:cNvSpPr>
            <a:spLocks noGrp="1"/>
          </p:cNvSpPr>
          <p:nvPr>
            <p:ph type="body" sz="quarter" idx="15"/>
          </p:nvPr>
        </p:nvSpPr>
        <p:spPr>
          <a:xfrm>
            <a:off x="550863" y="1304925"/>
            <a:ext cx="3506400" cy="386864"/>
          </a:xfrm>
        </p:spPr>
        <p:txBody>
          <a:bodyPr anchor="b"/>
          <a:lstStyle>
            <a:lvl1pPr marL="0" indent="0" rtl="0">
              <a:spcBef>
                <a:spcPts val="0"/>
              </a:spcBef>
              <a:buNone/>
              <a:defRPr b="1"/>
            </a:lvl1pPr>
          </a:lstStyle>
          <a:p>
            <a:pPr lvl="0"/>
            <a:r>
              <a:rPr lang="en-US" noProof="0"/>
              <a:t>Redigera format för bakgrundstext</a:t>
            </a:r>
          </a:p>
        </p:txBody>
      </p:sp>
      <p:sp>
        <p:nvSpPr>
          <p:cNvPr id="20" name="Platshållare för text 5">
            <a:extLst>
              <a:ext uri="{FF2B5EF4-FFF2-40B4-BE49-F238E27FC236}">
                <a16:creationId xmlns:a16="http://schemas.microsoft.com/office/drawing/2014/main" id="{453E4818-3EDD-4FFB-B17D-6D9B01D13348}"/>
              </a:ext>
            </a:extLst>
          </p:cNvPr>
          <p:cNvSpPr>
            <a:spLocks noGrp="1"/>
          </p:cNvSpPr>
          <p:nvPr>
            <p:ph type="body" sz="quarter" idx="19"/>
          </p:nvPr>
        </p:nvSpPr>
        <p:spPr>
          <a:xfrm>
            <a:off x="4349751" y="1304925"/>
            <a:ext cx="3506400" cy="386864"/>
          </a:xfrm>
        </p:spPr>
        <p:txBody>
          <a:bodyPr anchor="b"/>
          <a:lstStyle>
            <a:lvl1pPr marL="0" indent="0" rtl="0">
              <a:spcBef>
                <a:spcPts val="0"/>
              </a:spcBef>
              <a:buNone/>
              <a:defRPr b="1"/>
            </a:lvl1pPr>
          </a:lstStyle>
          <a:p>
            <a:pPr lvl="0"/>
            <a:r>
              <a:rPr lang="en-US" noProof="0"/>
              <a:t>Redigera format för bakgrundstext</a:t>
            </a:r>
          </a:p>
        </p:txBody>
      </p:sp>
      <p:sp>
        <p:nvSpPr>
          <p:cNvPr id="22" name="Platshållare för text 5">
            <a:extLst>
              <a:ext uri="{FF2B5EF4-FFF2-40B4-BE49-F238E27FC236}">
                <a16:creationId xmlns:a16="http://schemas.microsoft.com/office/drawing/2014/main" id="{ADC4ACFD-DF69-4D66-BFBF-21F515E98D38}"/>
              </a:ext>
            </a:extLst>
          </p:cNvPr>
          <p:cNvSpPr>
            <a:spLocks noGrp="1"/>
          </p:cNvSpPr>
          <p:nvPr>
            <p:ph type="body" sz="quarter" idx="21"/>
          </p:nvPr>
        </p:nvSpPr>
        <p:spPr>
          <a:xfrm>
            <a:off x="8155140" y="1304925"/>
            <a:ext cx="3506400" cy="386864"/>
          </a:xfrm>
        </p:spPr>
        <p:txBody>
          <a:bodyPr anchor="b"/>
          <a:lstStyle>
            <a:lvl1pPr marL="0" indent="0" rtl="0">
              <a:spcBef>
                <a:spcPts val="0"/>
              </a:spcBef>
              <a:buNone/>
              <a:defRPr b="1"/>
            </a:lvl1pPr>
          </a:lstStyle>
          <a:p>
            <a:pPr lvl="0"/>
            <a:r>
              <a:rPr lang="en-US" noProof="0"/>
              <a:t>Redigera format för bakgrundstext</a:t>
            </a:r>
          </a:p>
        </p:txBody>
      </p:sp>
      <p:sp>
        <p:nvSpPr>
          <p:cNvPr id="34" name="Platshållare för bildnummer 5">
            <a:extLst>
              <a:ext uri="{FF2B5EF4-FFF2-40B4-BE49-F238E27FC236}">
                <a16:creationId xmlns:a16="http://schemas.microsoft.com/office/drawing/2014/main" id="{8CC2BA0B-B37A-4238-9621-13DB638EB6C4}"/>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US" smtClean="0"/>
              <a:pPr/>
              <a:t>‹#›</a:t>
            </a:fld>
            <a:endParaRPr lang="en-US"/>
          </a:p>
        </p:txBody>
      </p:sp>
      <p:sp>
        <p:nvSpPr>
          <p:cNvPr id="30" name="Platshållare för innehåll 2">
            <a:extLst>
              <a:ext uri="{FF2B5EF4-FFF2-40B4-BE49-F238E27FC236}">
                <a16:creationId xmlns:a16="http://schemas.microsoft.com/office/drawing/2014/main" id="{D4AE6A30-8D7C-4634-986E-BF25BEB86285}"/>
              </a:ext>
            </a:extLst>
          </p:cNvPr>
          <p:cNvSpPr>
            <a:spLocks noGrp="1"/>
          </p:cNvSpPr>
          <p:nvPr>
            <p:ph sz="half" idx="23"/>
          </p:nvPr>
        </p:nvSpPr>
        <p:spPr>
          <a:xfrm>
            <a:off x="550864" y="4207674"/>
            <a:ext cx="3506400" cy="1929284"/>
          </a:xfrm>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31" name="Platshållare för innehåll 3">
            <a:extLst>
              <a:ext uri="{FF2B5EF4-FFF2-40B4-BE49-F238E27FC236}">
                <a16:creationId xmlns:a16="http://schemas.microsoft.com/office/drawing/2014/main" id="{C3A8D3A0-65C5-4FD1-BF4D-2EAAECEC3674}"/>
              </a:ext>
            </a:extLst>
          </p:cNvPr>
          <p:cNvSpPr>
            <a:spLocks noGrp="1"/>
          </p:cNvSpPr>
          <p:nvPr>
            <p:ph sz="half" idx="24"/>
          </p:nvPr>
        </p:nvSpPr>
        <p:spPr>
          <a:xfrm>
            <a:off x="4349751" y="4207674"/>
            <a:ext cx="3506400" cy="1929284"/>
          </a:xfrm>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32" name="Platshållare för innehåll 3">
            <a:extLst>
              <a:ext uri="{FF2B5EF4-FFF2-40B4-BE49-F238E27FC236}">
                <a16:creationId xmlns:a16="http://schemas.microsoft.com/office/drawing/2014/main" id="{15BA7215-AA47-4B74-A87E-969D381AF4E5}"/>
              </a:ext>
            </a:extLst>
          </p:cNvPr>
          <p:cNvSpPr>
            <a:spLocks noGrp="1"/>
          </p:cNvSpPr>
          <p:nvPr>
            <p:ph sz="half" idx="25"/>
          </p:nvPr>
        </p:nvSpPr>
        <p:spPr>
          <a:xfrm>
            <a:off x="8158163" y="4207674"/>
            <a:ext cx="3506400" cy="1929284"/>
          </a:xfrm>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35" name="Platshållare för text 5">
            <a:extLst>
              <a:ext uri="{FF2B5EF4-FFF2-40B4-BE49-F238E27FC236}">
                <a16:creationId xmlns:a16="http://schemas.microsoft.com/office/drawing/2014/main" id="{5FFA8425-DAAB-418B-AD88-E52411A48D9F}"/>
              </a:ext>
            </a:extLst>
          </p:cNvPr>
          <p:cNvSpPr>
            <a:spLocks noGrp="1"/>
          </p:cNvSpPr>
          <p:nvPr>
            <p:ph type="body" sz="quarter" idx="26"/>
          </p:nvPr>
        </p:nvSpPr>
        <p:spPr>
          <a:xfrm>
            <a:off x="550863" y="3792063"/>
            <a:ext cx="3506400" cy="324000"/>
          </a:xfrm>
        </p:spPr>
        <p:txBody>
          <a:bodyPr anchor="b"/>
          <a:lstStyle>
            <a:lvl1pPr marL="0" indent="0" rtl="0">
              <a:spcBef>
                <a:spcPts val="0"/>
              </a:spcBef>
              <a:buNone/>
              <a:defRPr b="1"/>
            </a:lvl1pPr>
          </a:lstStyle>
          <a:p>
            <a:pPr lvl="0"/>
            <a:r>
              <a:rPr lang="en-US" noProof="0"/>
              <a:t>Redigera format för bakgrundstext</a:t>
            </a:r>
          </a:p>
        </p:txBody>
      </p:sp>
      <p:sp>
        <p:nvSpPr>
          <p:cNvPr id="36" name="Platshållare för text 5">
            <a:extLst>
              <a:ext uri="{FF2B5EF4-FFF2-40B4-BE49-F238E27FC236}">
                <a16:creationId xmlns:a16="http://schemas.microsoft.com/office/drawing/2014/main" id="{7ECD3688-0D4A-4C82-99B2-A9F5D6CC09FC}"/>
              </a:ext>
            </a:extLst>
          </p:cNvPr>
          <p:cNvSpPr>
            <a:spLocks noGrp="1"/>
          </p:cNvSpPr>
          <p:nvPr>
            <p:ph type="body" sz="quarter" idx="27"/>
          </p:nvPr>
        </p:nvSpPr>
        <p:spPr>
          <a:xfrm>
            <a:off x="4349751" y="3792063"/>
            <a:ext cx="3506400" cy="324000"/>
          </a:xfrm>
        </p:spPr>
        <p:txBody>
          <a:bodyPr anchor="b"/>
          <a:lstStyle>
            <a:lvl1pPr marL="0" indent="0" rtl="0">
              <a:spcBef>
                <a:spcPts val="0"/>
              </a:spcBef>
              <a:buNone/>
              <a:defRPr b="1"/>
            </a:lvl1pPr>
          </a:lstStyle>
          <a:p>
            <a:pPr lvl="0"/>
            <a:r>
              <a:rPr lang="en-US" noProof="0"/>
              <a:t>Redigera format för bakgrundstext</a:t>
            </a:r>
          </a:p>
        </p:txBody>
      </p:sp>
      <p:sp>
        <p:nvSpPr>
          <p:cNvPr id="37" name="Platshållare för text 5">
            <a:extLst>
              <a:ext uri="{FF2B5EF4-FFF2-40B4-BE49-F238E27FC236}">
                <a16:creationId xmlns:a16="http://schemas.microsoft.com/office/drawing/2014/main" id="{9B0FABFD-E815-4D12-80C6-EA7328C3E642}"/>
              </a:ext>
            </a:extLst>
          </p:cNvPr>
          <p:cNvSpPr>
            <a:spLocks noGrp="1"/>
          </p:cNvSpPr>
          <p:nvPr>
            <p:ph type="body" sz="quarter" idx="28"/>
          </p:nvPr>
        </p:nvSpPr>
        <p:spPr>
          <a:xfrm>
            <a:off x="8155140" y="3792063"/>
            <a:ext cx="3506400" cy="324000"/>
          </a:xfrm>
        </p:spPr>
        <p:txBody>
          <a:bodyPr anchor="b"/>
          <a:lstStyle>
            <a:lvl1pPr marL="0" indent="0" rtl="0">
              <a:spcBef>
                <a:spcPts val="0"/>
              </a:spcBef>
              <a:buNone/>
              <a:defRPr b="1"/>
            </a:lvl1pPr>
          </a:lstStyle>
          <a:p>
            <a:pPr lvl="0"/>
            <a:r>
              <a:rPr lang="en-US" noProof="0"/>
              <a:t>Redigera format för bakgrundstext</a:t>
            </a:r>
          </a:p>
        </p:txBody>
      </p:sp>
      <p:sp>
        <p:nvSpPr>
          <p:cNvPr id="24" name="Platshållare för text 4">
            <a:extLst>
              <a:ext uri="{FF2B5EF4-FFF2-40B4-BE49-F238E27FC236}">
                <a16:creationId xmlns:a16="http://schemas.microsoft.com/office/drawing/2014/main" id="{F5CF1B38-D318-4CB9-A876-FE7C4BBE9B5A}"/>
              </a:ext>
            </a:extLst>
          </p:cNvPr>
          <p:cNvSpPr>
            <a:spLocks noGrp="1"/>
          </p:cNvSpPr>
          <p:nvPr>
            <p:ph type="body" sz="quarter" idx="32"/>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en-US" noProof="0"/>
              <a:t>Redigera format för bakgrundstext</a:t>
            </a:r>
          </a:p>
        </p:txBody>
      </p:sp>
      <p:sp>
        <p:nvSpPr>
          <p:cNvPr id="25" name="Platshållare för media 10">
            <a:extLst>
              <a:ext uri="{FF2B5EF4-FFF2-40B4-BE49-F238E27FC236}">
                <a16:creationId xmlns:a16="http://schemas.microsoft.com/office/drawing/2014/main" id="{5524B918-B403-4657-87C7-4A9325F7FB40}"/>
              </a:ext>
            </a:extLst>
          </p:cNvPr>
          <p:cNvSpPr>
            <a:spLocks noGrp="1"/>
          </p:cNvSpPr>
          <p:nvPr>
            <p:ph type="media" sz="quarter" idx="33" hasCustomPrompt="1"/>
          </p:nvPr>
        </p:nvSpPr>
        <p:spPr>
          <a:xfrm>
            <a:off x="550863" y="1710592"/>
            <a:ext cx="3506400" cy="7200"/>
          </a:xfrm>
          <a:solidFill>
            <a:schemeClr val="tx1"/>
          </a:solidFill>
        </p:spPr>
        <p:txBody>
          <a:bodyPr/>
          <a:lstStyle>
            <a:lvl1pPr marL="0" indent="0" rtl="0">
              <a:buNone/>
              <a:defRPr/>
            </a:lvl1pPr>
          </a:lstStyle>
          <a:p>
            <a:r>
              <a:rPr lang="en-US"/>
              <a:t> </a:t>
            </a:r>
          </a:p>
        </p:txBody>
      </p:sp>
      <p:sp>
        <p:nvSpPr>
          <p:cNvPr id="26" name="Platshållare för media 10">
            <a:extLst>
              <a:ext uri="{FF2B5EF4-FFF2-40B4-BE49-F238E27FC236}">
                <a16:creationId xmlns:a16="http://schemas.microsoft.com/office/drawing/2014/main" id="{297E6671-23A0-4A1D-ABC9-AB35FF7E4B08}"/>
              </a:ext>
            </a:extLst>
          </p:cNvPr>
          <p:cNvSpPr>
            <a:spLocks noGrp="1"/>
          </p:cNvSpPr>
          <p:nvPr>
            <p:ph type="media" sz="quarter" idx="34" hasCustomPrompt="1"/>
          </p:nvPr>
        </p:nvSpPr>
        <p:spPr>
          <a:xfrm>
            <a:off x="4352923" y="1710592"/>
            <a:ext cx="3506400" cy="7200"/>
          </a:xfrm>
          <a:solidFill>
            <a:schemeClr val="tx1"/>
          </a:solidFill>
        </p:spPr>
        <p:txBody>
          <a:bodyPr/>
          <a:lstStyle>
            <a:lvl1pPr marL="0" indent="0" rtl="0">
              <a:buNone/>
              <a:defRPr/>
            </a:lvl1pPr>
          </a:lstStyle>
          <a:p>
            <a:r>
              <a:rPr lang="en-US"/>
              <a:t> </a:t>
            </a:r>
          </a:p>
        </p:txBody>
      </p:sp>
      <p:sp>
        <p:nvSpPr>
          <p:cNvPr id="27" name="Platshållare för media 10">
            <a:extLst>
              <a:ext uri="{FF2B5EF4-FFF2-40B4-BE49-F238E27FC236}">
                <a16:creationId xmlns:a16="http://schemas.microsoft.com/office/drawing/2014/main" id="{D9C875B3-D3C3-4574-A805-1B301AF597DB}"/>
              </a:ext>
            </a:extLst>
          </p:cNvPr>
          <p:cNvSpPr>
            <a:spLocks noGrp="1"/>
          </p:cNvSpPr>
          <p:nvPr>
            <p:ph type="media" sz="quarter" idx="35" hasCustomPrompt="1"/>
          </p:nvPr>
        </p:nvSpPr>
        <p:spPr>
          <a:xfrm>
            <a:off x="8153683" y="1710592"/>
            <a:ext cx="3506400" cy="7200"/>
          </a:xfrm>
          <a:solidFill>
            <a:schemeClr val="tx1"/>
          </a:solidFill>
        </p:spPr>
        <p:txBody>
          <a:bodyPr/>
          <a:lstStyle>
            <a:lvl1pPr marL="0" indent="0" rtl="0">
              <a:buNone/>
              <a:defRPr/>
            </a:lvl1pPr>
          </a:lstStyle>
          <a:p>
            <a:r>
              <a:rPr lang="en-US"/>
              <a:t> </a:t>
            </a:r>
          </a:p>
        </p:txBody>
      </p:sp>
      <p:sp>
        <p:nvSpPr>
          <p:cNvPr id="28" name="Platshållare för media 10">
            <a:extLst>
              <a:ext uri="{FF2B5EF4-FFF2-40B4-BE49-F238E27FC236}">
                <a16:creationId xmlns:a16="http://schemas.microsoft.com/office/drawing/2014/main" id="{44F6A563-E85B-4163-BC2E-7869A22A9337}"/>
              </a:ext>
            </a:extLst>
          </p:cNvPr>
          <p:cNvSpPr>
            <a:spLocks noGrp="1"/>
          </p:cNvSpPr>
          <p:nvPr>
            <p:ph type="media" sz="quarter" idx="36" hasCustomPrompt="1"/>
          </p:nvPr>
        </p:nvSpPr>
        <p:spPr>
          <a:xfrm>
            <a:off x="550863" y="4162078"/>
            <a:ext cx="3506400" cy="7200"/>
          </a:xfrm>
          <a:solidFill>
            <a:schemeClr val="tx1"/>
          </a:solidFill>
        </p:spPr>
        <p:txBody>
          <a:bodyPr/>
          <a:lstStyle>
            <a:lvl1pPr marL="0" indent="0" rtl="0">
              <a:buNone/>
              <a:defRPr/>
            </a:lvl1pPr>
          </a:lstStyle>
          <a:p>
            <a:r>
              <a:rPr lang="en-US"/>
              <a:t> </a:t>
            </a:r>
          </a:p>
        </p:txBody>
      </p:sp>
      <p:sp>
        <p:nvSpPr>
          <p:cNvPr id="29" name="Platshållare för media 10">
            <a:extLst>
              <a:ext uri="{FF2B5EF4-FFF2-40B4-BE49-F238E27FC236}">
                <a16:creationId xmlns:a16="http://schemas.microsoft.com/office/drawing/2014/main" id="{086B34FD-96EC-45FE-8391-5D390B93F560}"/>
              </a:ext>
            </a:extLst>
          </p:cNvPr>
          <p:cNvSpPr>
            <a:spLocks noGrp="1"/>
          </p:cNvSpPr>
          <p:nvPr>
            <p:ph type="media" sz="quarter" idx="37" hasCustomPrompt="1"/>
          </p:nvPr>
        </p:nvSpPr>
        <p:spPr>
          <a:xfrm>
            <a:off x="4352923" y="4162078"/>
            <a:ext cx="3506400" cy="7200"/>
          </a:xfrm>
          <a:solidFill>
            <a:schemeClr val="tx1"/>
          </a:solidFill>
        </p:spPr>
        <p:txBody>
          <a:bodyPr/>
          <a:lstStyle>
            <a:lvl1pPr marL="0" indent="0" rtl="0">
              <a:buNone/>
              <a:defRPr/>
            </a:lvl1pPr>
          </a:lstStyle>
          <a:p>
            <a:r>
              <a:rPr lang="en-US"/>
              <a:t> </a:t>
            </a:r>
          </a:p>
        </p:txBody>
      </p:sp>
      <p:sp>
        <p:nvSpPr>
          <p:cNvPr id="33" name="Platshållare för media 10">
            <a:extLst>
              <a:ext uri="{FF2B5EF4-FFF2-40B4-BE49-F238E27FC236}">
                <a16:creationId xmlns:a16="http://schemas.microsoft.com/office/drawing/2014/main" id="{51872228-38AB-4854-B63D-A87D627ADDB7}"/>
              </a:ext>
            </a:extLst>
          </p:cNvPr>
          <p:cNvSpPr>
            <a:spLocks noGrp="1"/>
          </p:cNvSpPr>
          <p:nvPr>
            <p:ph type="media" sz="quarter" idx="38" hasCustomPrompt="1"/>
          </p:nvPr>
        </p:nvSpPr>
        <p:spPr>
          <a:xfrm>
            <a:off x="8153683" y="4162078"/>
            <a:ext cx="3506400" cy="7200"/>
          </a:xfrm>
          <a:solidFill>
            <a:schemeClr val="tx1"/>
          </a:solidFill>
        </p:spPr>
        <p:txBody>
          <a:bodyPr/>
          <a:lstStyle>
            <a:lvl1pPr marL="0" indent="0" rtl="0">
              <a:buNone/>
              <a:defRPr/>
            </a:lvl1pPr>
          </a:lstStyle>
          <a:p>
            <a:r>
              <a:rPr lang="en-US"/>
              <a:t> </a:t>
            </a:r>
          </a:p>
        </p:txBody>
      </p:sp>
    </p:spTree>
    <p:extLst>
      <p:ext uri="{BB962C8B-B14F-4D97-AF65-F5344CB8AC3E}">
        <p14:creationId xmlns:p14="http://schemas.microsoft.com/office/powerpoint/2010/main" val="39427503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atrix">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8"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4687F628-21BE-4E7E-AFD0-FB54A6B912CC}"/>
              </a:ext>
            </a:extLst>
          </p:cNvPr>
          <p:cNvSpPr>
            <a:spLocks noGrp="1"/>
          </p:cNvSpPr>
          <p:nvPr>
            <p:ph type="title" hasCustomPrompt="1"/>
          </p:nvPr>
        </p:nvSpPr>
        <p:spPr/>
        <p:txBody>
          <a:bodyPr vert="horz"/>
          <a:lstStyle>
            <a:lvl1pPr rtl="0">
              <a:defRPr/>
            </a:lvl1pPr>
          </a:lstStyle>
          <a:p>
            <a:r>
              <a:rPr lang="en-US" noProof="0"/>
              <a:t>Klicka här för att ändra format</a:t>
            </a:r>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3059838" y="1822724"/>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3059838" y="2947063"/>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p:txBody>
      </p:sp>
      <p:sp>
        <p:nvSpPr>
          <p:cNvPr id="12" name="Platshållare för innehåll 2">
            <a:extLst>
              <a:ext uri="{FF2B5EF4-FFF2-40B4-BE49-F238E27FC236}">
                <a16:creationId xmlns:a16="http://schemas.microsoft.com/office/drawing/2014/main" id="{370372E8-F845-4E97-917B-056EA8BFBB36}"/>
              </a:ext>
            </a:extLst>
          </p:cNvPr>
          <p:cNvSpPr>
            <a:spLocks noGrp="1"/>
          </p:cNvSpPr>
          <p:nvPr>
            <p:ph sz="half" idx="11"/>
          </p:nvPr>
        </p:nvSpPr>
        <p:spPr>
          <a:xfrm>
            <a:off x="3059838" y="4071402"/>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p:txBody>
      </p:sp>
      <p:sp>
        <p:nvSpPr>
          <p:cNvPr id="13" name="Platshållare för innehåll 3">
            <a:extLst>
              <a:ext uri="{FF2B5EF4-FFF2-40B4-BE49-F238E27FC236}">
                <a16:creationId xmlns:a16="http://schemas.microsoft.com/office/drawing/2014/main" id="{C5B6A511-8A25-417F-AE6B-1C20E9D6A4AD}"/>
              </a:ext>
            </a:extLst>
          </p:cNvPr>
          <p:cNvSpPr>
            <a:spLocks noGrp="1"/>
          </p:cNvSpPr>
          <p:nvPr>
            <p:ph sz="half" idx="12"/>
          </p:nvPr>
        </p:nvSpPr>
        <p:spPr>
          <a:xfrm>
            <a:off x="3059838" y="5195740"/>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p:txBody>
      </p:sp>
      <p:sp>
        <p:nvSpPr>
          <p:cNvPr id="16" name="Platshållare för text 5">
            <a:extLst>
              <a:ext uri="{FF2B5EF4-FFF2-40B4-BE49-F238E27FC236}">
                <a16:creationId xmlns:a16="http://schemas.microsoft.com/office/drawing/2014/main" id="{97074AB9-78FD-492E-B155-864C17ABBE98}"/>
              </a:ext>
            </a:extLst>
          </p:cNvPr>
          <p:cNvSpPr>
            <a:spLocks noGrp="1"/>
          </p:cNvSpPr>
          <p:nvPr>
            <p:ph type="body" sz="quarter" idx="13"/>
          </p:nvPr>
        </p:nvSpPr>
        <p:spPr>
          <a:xfrm>
            <a:off x="578424" y="1822724"/>
            <a:ext cx="2271780" cy="936000"/>
          </a:xfrm>
          <a:solidFill>
            <a:schemeClr val="bg2"/>
          </a:solidFill>
        </p:spPr>
        <p:txBody>
          <a:bodyPr lIns="72000" tIns="72000" rIns="72000" bIns="72000"/>
          <a:lstStyle>
            <a:lvl1pPr marL="0" indent="0" rtl="0">
              <a:buNone/>
              <a:defRPr b="1"/>
            </a:lvl1pPr>
          </a:lstStyle>
          <a:p>
            <a:pPr lvl="0"/>
            <a:r>
              <a:rPr lang="en-US" noProof="0"/>
              <a:t>Redigera format för bakgrundstext</a:t>
            </a:r>
          </a:p>
        </p:txBody>
      </p:sp>
      <p:sp>
        <p:nvSpPr>
          <p:cNvPr id="17" name="Platshållare för text 5">
            <a:extLst>
              <a:ext uri="{FF2B5EF4-FFF2-40B4-BE49-F238E27FC236}">
                <a16:creationId xmlns:a16="http://schemas.microsoft.com/office/drawing/2014/main" id="{EB2342AC-D241-45ED-8354-B2AE6367D90A}"/>
              </a:ext>
            </a:extLst>
          </p:cNvPr>
          <p:cNvSpPr>
            <a:spLocks noGrp="1"/>
          </p:cNvSpPr>
          <p:nvPr>
            <p:ph type="body" sz="quarter" idx="14"/>
          </p:nvPr>
        </p:nvSpPr>
        <p:spPr>
          <a:xfrm>
            <a:off x="578424" y="2947063"/>
            <a:ext cx="2271780" cy="936000"/>
          </a:xfrm>
          <a:solidFill>
            <a:schemeClr val="bg2"/>
          </a:solidFill>
        </p:spPr>
        <p:txBody>
          <a:bodyPr lIns="72000" tIns="72000" rIns="72000" bIns="72000"/>
          <a:lstStyle>
            <a:lvl1pPr marL="0" indent="0" rtl="0">
              <a:buNone/>
              <a:defRPr b="1"/>
            </a:lvl1pPr>
          </a:lstStyle>
          <a:p>
            <a:pPr lvl="0"/>
            <a:r>
              <a:rPr lang="en-US" noProof="0"/>
              <a:t>Redigera format för bakgrundstext</a:t>
            </a:r>
          </a:p>
        </p:txBody>
      </p:sp>
      <p:sp>
        <p:nvSpPr>
          <p:cNvPr id="20" name="Platshållare för text 5">
            <a:extLst>
              <a:ext uri="{FF2B5EF4-FFF2-40B4-BE49-F238E27FC236}">
                <a16:creationId xmlns:a16="http://schemas.microsoft.com/office/drawing/2014/main" id="{6B71EAE5-8E7A-44FB-B90C-F746C668B8A4}"/>
              </a:ext>
            </a:extLst>
          </p:cNvPr>
          <p:cNvSpPr>
            <a:spLocks noGrp="1"/>
          </p:cNvSpPr>
          <p:nvPr>
            <p:ph type="body" sz="quarter" idx="20"/>
          </p:nvPr>
        </p:nvSpPr>
        <p:spPr>
          <a:xfrm>
            <a:off x="578424" y="4071402"/>
            <a:ext cx="2271780" cy="936000"/>
          </a:xfrm>
          <a:solidFill>
            <a:schemeClr val="bg2"/>
          </a:solidFill>
        </p:spPr>
        <p:txBody>
          <a:bodyPr lIns="72000" tIns="72000" rIns="72000" bIns="72000"/>
          <a:lstStyle>
            <a:lvl1pPr marL="0" indent="0" rtl="0">
              <a:buNone/>
              <a:defRPr b="1"/>
            </a:lvl1pPr>
          </a:lstStyle>
          <a:p>
            <a:pPr lvl="0"/>
            <a:r>
              <a:rPr lang="en-US" noProof="0"/>
              <a:t>Redigera format för bakgrundstext</a:t>
            </a:r>
          </a:p>
        </p:txBody>
      </p:sp>
      <p:sp>
        <p:nvSpPr>
          <p:cNvPr id="21" name="Platshållare för text 5">
            <a:extLst>
              <a:ext uri="{FF2B5EF4-FFF2-40B4-BE49-F238E27FC236}">
                <a16:creationId xmlns:a16="http://schemas.microsoft.com/office/drawing/2014/main" id="{835D852D-090A-4A97-97D0-5DF3BE2B9729}"/>
              </a:ext>
            </a:extLst>
          </p:cNvPr>
          <p:cNvSpPr>
            <a:spLocks noGrp="1"/>
          </p:cNvSpPr>
          <p:nvPr>
            <p:ph type="body" sz="quarter" idx="21"/>
          </p:nvPr>
        </p:nvSpPr>
        <p:spPr>
          <a:xfrm>
            <a:off x="578424" y="5195740"/>
            <a:ext cx="2271780" cy="936000"/>
          </a:xfrm>
          <a:solidFill>
            <a:schemeClr val="bg2"/>
          </a:solidFill>
        </p:spPr>
        <p:txBody>
          <a:bodyPr lIns="72000" tIns="72000" rIns="72000" bIns="72000"/>
          <a:lstStyle>
            <a:lvl1pPr marL="0" indent="0" rtl="0">
              <a:buNone/>
              <a:defRPr b="1"/>
            </a:lvl1pPr>
          </a:lstStyle>
          <a:p>
            <a:pPr lvl="0"/>
            <a:r>
              <a:rPr lang="en-US" noProof="0"/>
              <a:t>Redigera format för bakgrundstext</a:t>
            </a:r>
          </a:p>
        </p:txBody>
      </p:sp>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US" smtClean="0"/>
              <a:pPr/>
              <a:t>‹#›</a:t>
            </a:fld>
            <a:endParaRPr lang="en-US"/>
          </a:p>
        </p:txBody>
      </p:sp>
      <p:sp>
        <p:nvSpPr>
          <p:cNvPr id="25" name="Platshållare för innehåll 2">
            <a:extLst>
              <a:ext uri="{FF2B5EF4-FFF2-40B4-BE49-F238E27FC236}">
                <a16:creationId xmlns:a16="http://schemas.microsoft.com/office/drawing/2014/main" id="{5F73F9B2-7B61-4B20-B919-A08B23349F2D}"/>
              </a:ext>
            </a:extLst>
          </p:cNvPr>
          <p:cNvSpPr>
            <a:spLocks noGrp="1"/>
          </p:cNvSpPr>
          <p:nvPr>
            <p:ph sz="half" idx="22"/>
          </p:nvPr>
        </p:nvSpPr>
        <p:spPr>
          <a:xfrm>
            <a:off x="7476389" y="1822724"/>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p:txBody>
      </p:sp>
      <p:sp>
        <p:nvSpPr>
          <p:cNvPr id="26" name="Platshållare för innehåll 3">
            <a:extLst>
              <a:ext uri="{FF2B5EF4-FFF2-40B4-BE49-F238E27FC236}">
                <a16:creationId xmlns:a16="http://schemas.microsoft.com/office/drawing/2014/main" id="{686A7B49-15FC-43F9-83A4-E97C2D0413AF}"/>
              </a:ext>
            </a:extLst>
          </p:cNvPr>
          <p:cNvSpPr>
            <a:spLocks noGrp="1"/>
          </p:cNvSpPr>
          <p:nvPr>
            <p:ph sz="half" idx="23"/>
          </p:nvPr>
        </p:nvSpPr>
        <p:spPr>
          <a:xfrm>
            <a:off x="7476389" y="2947063"/>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p:txBody>
      </p:sp>
      <p:sp>
        <p:nvSpPr>
          <p:cNvPr id="27" name="Platshållare för innehåll 2">
            <a:extLst>
              <a:ext uri="{FF2B5EF4-FFF2-40B4-BE49-F238E27FC236}">
                <a16:creationId xmlns:a16="http://schemas.microsoft.com/office/drawing/2014/main" id="{FF030A28-A921-4A6A-ACDC-CE4D80604E37}"/>
              </a:ext>
            </a:extLst>
          </p:cNvPr>
          <p:cNvSpPr>
            <a:spLocks noGrp="1"/>
          </p:cNvSpPr>
          <p:nvPr>
            <p:ph sz="half" idx="24"/>
          </p:nvPr>
        </p:nvSpPr>
        <p:spPr>
          <a:xfrm>
            <a:off x="7476389" y="4071402"/>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p:txBody>
      </p:sp>
      <p:sp>
        <p:nvSpPr>
          <p:cNvPr id="29" name="Platshållare för innehåll 3">
            <a:extLst>
              <a:ext uri="{FF2B5EF4-FFF2-40B4-BE49-F238E27FC236}">
                <a16:creationId xmlns:a16="http://schemas.microsoft.com/office/drawing/2014/main" id="{7CBD8CB2-B000-4C17-9EFF-95C4F8288A3D}"/>
              </a:ext>
            </a:extLst>
          </p:cNvPr>
          <p:cNvSpPr>
            <a:spLocks noGrp="1"/>
          </p:cNvSpPr>
          <p:nvPr>
            <p:ph sz="half" idx="25"/>
          </p:nvPr>
        </p:nvSpPr>
        <p:spPr>
          <a:xfrm>
            <a:off x="7476389" y="5195740"/>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p:txBody>
      </p:sp>
      <p:sp>
        <p:nvSpPr>
          <p:cNvPr id="30" name="Platshållare för text 5">
            <a:extLst>
              <a:ext uri="{FF2B5EF4-FFF2-40B4-BE49-F238E27FC236}">
                <a16:creationId xmlns:a16="http://schemas.microsoft.com/office/drawing/2014/main" id="{44956E4B-2EA6-4F19-953C-94F9838AA586}"/>
              </a:ext>
            </a:extLst>
          </p:cNvPr>
          <p:cNvSpPr>
            <a:spLocks noGrp="1"/>
          </p:cNvSpPr>
          <p:nvPr>
            <p:ph type="body" sz="quarter" idx="26"/>
          </p:nvPr>
        </p:nvSpPr>
        <p:spPr>
          <a:xfrm>
            <a:off x="3059839" y="1297305"/>
            <a:ext cx="4171694" cy="384209"/>
          </a:xfrm>
        </p:spPr>
        <p:txBody>
          <a:bodyPr lIns="72000" tIns="72000" rIns="72000" bIns="72000" anchor="b"/>
          <a:lstStyle>
            <a:lvl1pPr marL="0" indent="0" rtl="0">
              <a:spcBef>
                <a:spcPts val="0"/>
              </a:spcBef>
              <a:buNone/>
              <a:defRPr b="1"/>
            </a:lvl1pPr>
          </a:lstStyle>
          <a:p>
            <a:pPr lvl="0"/>
            <a:r>
              <a:rPr lang="en-US" noProof="0"/>
              <a:t>Redigera format för bakgrundstext</a:t>
            </a:r>
          </a:p>
        </p:txBody>
      </p:sp>
      <p:sp>
        <p:nvSpPr>
          <p:cNvPr id="31" name="Platshållare för text 5">
            <a:extLst>
              <a:ext uri="{FF2B5EF4-FFF2-40B4-BE49-F238E27FC236}">
                <a16:creationId xmlns:a16="http://schemas.microsoft.com/office/drawing/2014/main" id="{678FFCA9-9471-410D-A8F8-855BF9B99CA2}"/>
              </a:ext>
            </a:extLst>
          </p:cNvPr>
          <p:cNvSpPr>
            <a:spLocks noGrp="1"/>
          </p:cNvSpPr>
          <p:nvPr>
            <p:ph type="body" sz="quarter" idx="27"/>
          </p:nvPr>
        </p:nvSpPr>
        <p:spPr>
          <a:xfrm>
            <a:off x="7459398" y="1297305"/>
            <a:ext cx="4188686" cy="384209"/>
          </a:xfrm>
        </p:spPr>
        <p:txBody>
          <a:bodyPr lIns="72000" tIns="72000" rIns="72000" bIns="72000" anchor="b"/>
          <a:lstStyle>
            <a:lvl1pPr marL="0" indent="0" rtl="0">
              <a:spcBef>
                <a:spcPts val="0"/>
              </a:spcBef>
              <a:buNone/>
              <a:defRPr b="1"/>
            </a:lvl1pPr>
          </a:lstStyle>
          <a:p>
            <a:pPr lvl="0"/>
            <a:r>
              <a:rPr lang="en-US" noProof="0"/>
              <a:t>Redigera format för bakgrundstext</a:t>
            </a:r>
          </a:p>
        </p:txBody>
      </p:sp>
      <p:sp>
        <p:nvSpPr>
          <p:cNvPr id="22" name="Platshållare för text 4">
            <a:extLst>
              <a:ext uri="{FF2B5EF4-FFF2-40B4-BE49-F238E27FC236}">
                <a16:creationId xmlns:a16="http://schemas.microsoft.com/office/drawing/2014/main" id="{7CD59C57-FB32-4406-96B6-F054FEDE995D}"/>
              </a:ext>
            </a:extLst>
          </p:cNvPr>
          <p:cNvSpPr>
            <a:spLocks noGrp="1"/>
          </p:cNvSpPr>
          <p:nvPr>
            <p:ph type="body" sz="quarter" idx="28"/>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en-US" noProof="0"/>
              <a:t>Redigera format för bakgrundstext</a:t>
            </a:r>
          </a:p>
        </p:txBody>
      </p:sp>
      <p:sp>
        <p:nvSpPr>
          <p:cNvPr id="23" name="Platshållare för media 10">
            <a:extLst>
              <a:ext uri="{FF2B5EF4-FFF2-40B4-BE49-F238E27FC236}">
                <a16:creationId xmlns:a16="http://schemas.microsoft.com/office/drawing/2014/main" id="{A3165F70-FA88-42CF-A906-CA23169883C3}"/>
              </a:ext>
            </a:extLst>
          </p:cNvPr>
          <p:cNvSpPr>
            <a:spLocks noGrp="1"/>
          </p:cNvSpPr>
          <p:nvPr>
            <p:ph type="media" sz="quarter" idx="29" hasCustomPrompt="1"/>
          </p:nvPr>
        </p:nvSpPr>
        <p:spPr>
          <a:xfrm>
            <a:off x="550863" y="1710592"/>
            <a:ext cx="11091600" cy="7200"/>
          </a:xfrm>
          <a:solidFill>
            <a:schemeClr val="tx1"/>
          </a:solidFill>
        </p:spPr>
        <p:txBody>
          <a:bodyPr/>
          <a:lstStyle>
            <a:lvl1pPr marL="0" indent="0" rtl="0">
              <a:buNone/>
              <a:defRPr/>
            </a:lvl1pPr>
          </a:lstStyle>
          <a:p>
            <a:r>
              <a:rPr lang="en-US"/>
              <a:t> </a:t>
            </a:r>
          </a:p>
        </p:txBody>
      </p:sp>
    </p:spTree>
    <p:extLst>
      <p:ext uri="{BB962C8B-B14F-4D97-AF65-F5344CB8AC3E}">
        <p14:creationId xmlns:p14="http://schemas.microsoft.com/office/powerpoint/2010/main" val="5464128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9697D41-597E-42C0-B0C0-AFE10016E1E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19697D41-597E-42C0-B0C0-AFE10016E1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B8EEF0B8-FE5A-4815-9D2C-241A1707CF58}"/>
              </a:ext>
            </a:extLst>
          </p:cNvPr>
          <p:cNvSpPr>
            <a:spLocks noGrp="1"/>
          </p:cNvSpPr>
          <p:nvPr>
            <p:ph type="title" hasCustomPrompt="1"/>
          </p:nvPr>
        </p:nvSpPr>
        <p:spPr/>
        <p:txBody>
          <a:bodyPr vert="horz"/>
          <a:lstStyle>
            <a:lvl1pPr rtl="0">
              <a:defRPr/>
            </a:lvl1pPr>
          </a:lstStyle>
          <a:p>
            <a:r>
              <a:rPr lang="en-US" noProof="0"/>
              <a:t>Klicka här för att ändra format</a:t>
            </a:r>
          </a:p>
        </p:txBody>
      </p:sp>
      <p:sp>
        <p:nvSpPr>
          <p:cNvPr id="7" name="Platshållare för bildnummer 5">
            <a:extLst>
              <a:ext uri="{FF2B5EF4-FFF2-40B4-BE49-F238E27FC236}">
                <a16:creationId xmlns:a16="http://schemas.microsoft.com/office/drawing/2014/main" id="{3AAA55E2-E09B-4F10-93B6-A81D1E463CC2}"/>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US" smtClean="0"/>
              <a:pPr/>
              <a:t>‹#›</a:t>
            </a:fld>
            <a:endParaRPr lang="en-US"/>
          </a:p>
        </p:txBody>
      </p:sp>
      <p:sp>
        <p:nvSpPr>
          <p:cNvPr id="6" name="Platshållare för text 4">
            <a:extLst>
              <a:ext uri="{FF2B5EF4-FFF2-40B4-BE49-F238E27FC236}">
                <a16:creationId xmlns:a16="http://schemas.microsoft.com/office/drawing/2014/main" id="{6E7E240D-D9D9-41F0-AA28-F28CCD787217}"/>
              </a:ext>
            </a:extLst>
          </p:cNvPr>
          <p:cNvSpPr>
            <a:spLocks noGrp="1"/>
          </p:cNvSpPr>
          <p:nvPr>
            <p:ph type="body" sz="quarter" idx="1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en-US" noProof="0"/>
              <a:t>Redigera format för bakgrundstext</a:t>
            </a:r>
          </a:p>
        </p:txBody>
      </p:sp>
    </p:spTree>
    <p:extLst>
      <p:ext uri="{BB962C8B-B14F-4D97-AF65-F5344CB8AC3E}">
        <p14:creationId xmlns:p14="http://schemas.microsoft.com/office/powerpoint/2010/main" val="34072556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1493C8E-DDC9-4ADB-BDE2-99C615CD7B1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6" name="think-cell Slide" r:id="rId4" imgW="306" imgH="306" progId="TCLayout.ActiveDocument.1">
                  <p:embed/>
                </p:oleObj>
              </mc:Choice>
              <mc:Fallback>
                <p:oleObj name="think-cell Slide" r:id="rId4" imgW="306" imgH="306" progId="TCLayout.ActiveDocument.1">
                  <p:embed/>
                  <p:pic>
                    <p:nvPicPr>
                      <p:cNvPr id="3" name="Objekt 2" hidden="1">
                        <a:extLst>
                          <a:ext uri="{FF2B5EF4-FFF2-40B4-BE49-F238E27FC236}">
                            <a16:creationId xmlns:a16="http://schemas.microsoft.com/office/drawing/2014/main" id="{F1493C8E-DDC9-4ADB-BDE2-99C615CD7B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latshållare för bildnummer 5">
            <a:extLst>
              <a:ext uri="{FF2B5EF4-FFF2-40B4-BE49-F238E27FC236}">
                <a16:creationId xmlns:a16="http://schemas.microsoft.com/office/drawing/2014/main" id="{5928B74C-B202-44C6-8AB0-CB2B195A774B}"/>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US" smtClean="0"/>
              <a:pPr/>
              <a:t>‹#›</a:t>
            </a:fld>
            <a:endParaRPr lang="en-US"/>
          </a:p>
        </p:txBody>
      </p:sp>
      <p:sp>
        <p:nvSpPr>
          <p:cNvPr id="2" name="Rektangel 1">
            <a:extLst>
              <a:ext uri="{FF2B5EF4-FFF2-40B4-BE49-F238E27FC236}">
                <a16:creationId xmlns:a16="http://schemas.microsoft.com/office/drawing/2014/main" id="{370C6064-07DA-469E-B7F0-3D47A5E713CB}"/>
              </a:ext>
            </a:extLst>
          </p:cNvPr>
          <p:cNvSpPr/>
          <p:nvPr userDrawn="1"/>
        </p:nvSpPr>
        <p:spPr>
          <a:xfrm>
            <a:off x="422031" y="924448"/>
            <a:ext cx="11384782" cy="420547"/>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noProof="0">
              <a:solidFill>
                <a:schemeClr val="tx1">
                  <a:lumMod val="75000"/>
                  <a:lumOff val="25000"/>
                </a:schemeClr>
              </a:solidFill>
            </a:endParaRPr>
          </a:p>
        </p:txBody>
      </p:sp>
      <p:sp>
        <p:nvSpPr>
          <p:cNvPr id="8" name="Platshållare för text 4">
            <a:extLst>
              <a:ext uri="{FF2B5EF4-FFF2-40B4-BE49-F238E27FC236}">
                <a16:creationId xmlns:a16="http://schemas.microsoft.com/office/drawing/2014/main" id="{A72DA98C-8EE9-4283-80E6-8BC216156FE0}"/>
              </a:ext>
            </a:extLst>
          </p:cNvPr>
          <p:cNvSpPr>
            <a:spLocks noGrp="1"/>
          </p:cNvSpPr>
          <p:nvPr>
            <p:ph type="body" sz="quarter" idx="1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en-US" noProof="0"/>
              <a:t>Redigera format för bakgrundstext</a:t>
            </a:r>
          </a:p>
        </p:txBody>
      </p:sp>
    </p:spTree>
    <p:extLst>
      <p:ext uri="{BB962C8B-B14F-4D97-AF65-F5344CB8AC3E}">
        <p14:creationId xmlns:p14="http://schemas.microsoft.com/office/powerpoint/2010/main" val="23056457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End slide Thank You">
    <p:bg>
      <p:bgPr>
        <a:solidFill>
          <a:schemeClr val="accent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656783AB-D8FB-4C04-9816-DFCE4C9BCD5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80" name="think-cell Slide" r:id="rId4" imgW="425" imgH="424" progId="TCLayout.ActiveDocument.1">
                  <p:embed/>
                </p:oleObj>
              </mc:Choice>
              <mc:Fallback>
                <p:oleObj name="think-cell Slide" r:id="rId4" imgW="425" imgH="424" progId="TCLayout.ActiveDocument.1">
                  <p:embed/>
                  <p:pic>
                    <p:nvPicPr>
                      <p:cNvPr id="2" name="Objekt 1" hidden="1">
                        <a:extLst>
                          <a:ext uri="{FF2B5EF4-FFF2-40B4-BE49-F238E27FC236}">
                            <a16:creationId xmlns:a16="http://schemas.microsoft.com/office/drawing/2014/main" id="{656783AB-D8FB-4C04-9816-DFCE4C9BCD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ktangel 5">
            <a:extLst>
              <a:ext uri="{FF2B5EF4-FFF2-40B4-BE49-F238E27FC236}">
                <a16:creationId xmlns:a16="http://schemas.microsoft.com/office/drawing/2014/main" id="{57B6CA04-2A7E-4034-9C0F-3B83C2DE050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pic>
        <p:nvPicPr>
          <p:cNvPr id="4" name="Bildobjekt 3" descr="En bild som visar text, clipart&#10;&#10;Automatiskt genererad beskrivning">
            <a:extLst>
              <a:ext uri="{FF2B5EF4-FFF2-40B4-BE49-F238E27FC236}">
                <a16:creationId xmlns:a16="http://schemas.microsoft.com/office/drawing/2014/main" id="{471F3140-6F85-4BC3-B93A-8DA6C65260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6802" y="3232098"/>
            <a:ext cx="5358395" cy="1773940"/>
          </a:xfrm>
          <a:prstGeom prst="rect">
            <a:avLst/>
          </a:prstGeom>
        </p:spPr>
      </p:pic>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Tree>
    <p:extLst>
      <p:ext uri="{BB962C8B-B14F-4D97-AF65-F5344CB8AC3E}">
        <p14:creationId xmlns:p14="http://schemas.microsoft.com/office/powerpoint/2010/main" val="425557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End slide Kiitos">
    <p:bg>
      <p:bgPr>
        <a:solidFill>
          <a:schemeClr val="accent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F5C490C6-0369-40ED-8938-D85FBF5EA1B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4" name="think-cell Slide" r:id="rId4" imgW="425" imgH="424" progId="TCLayout.ActiveDocument.1">
                  <p:embed/>
                </p:oleObj>
              </mc:Choice>
              <mc:Fallback>
                <p:oleObj name="think-cell Slide" r:id="rId4" imgW="425" imgH="424" progId="TCLayout.ActiveDocument.1">
                  <p:embed/>
                  <p:pic>
                    <p:nvPicPr>
                      <p:cNvPr id="2" name="Objekt 1" hidden="1">
                        <a:extLst>
                          <a:ext uri="{FF2B5EF4-FFF2-40B4-BE49-F238E27FC236}">
                            <a16:creationId xmlns:a16="http://schemas.microsoft.com/office/drawing/2014/main" id="{F5C490C6-0369-40ED-8938-D85FBF5EA1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ktangel 5">
            <a:extLst>
              <a:ext uri="{FF2B5EF4-FFF2-40B4-BE49-F238E27FC236}">
                <a16:creationId xmlns:a16="http://schemas.microsoft.com/office/drawing/2014/main" id="{57B6CA04-2A7E-4034-9C0F-3B83C2DE050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pic>
        <p:nvPicPr>
          <p:cNvPr id="5" name="Bildobjekt 4" descr="En bild som visar text, porslin, clipart, kärl&#10;&#10;Automatiskt genererad beskrivning">
            <a:extLst>
              <a:ext uri="{FF2B5EF4-FFF2-40B4-BE49-F238E27FC236}">
                <a16:creationId xmlns:a16="http://schemas.microsoft.com/office/drawing/2014/main" id="{4766B872-1802-436A-8C77-C4A01E766B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95775" y="3043186"/>
            <a:ext cx="3085598" cy="1585982"/>
          </a:xfrm>
          <a:prstGeom prst="rect">
            <a:avLst/>
          </a:prstGeom>
        </p:spPr>
      </p:pic>
    </p:spTree>
    <p:extLst>
      <p:ext uri="{BB962C8B-B14F-4D97-AF65-F5344CB8AC3E}">
        <p14:creationId xmlns:p14="http://schemas.microsoft.com/office/powerpoint/2010/main" val="66067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layout areas">
    <p:bg>
      <p:bgPr>
        <a:solidFill>
          <a:srgbClr val="F9F5F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73ED54-D09F-4B4C-AC41-D8EFEE42117A}"/>
              </a:ext>
            </a:extLst>
          </p:cNvPr>
          <p:cNvSpPr>
            <a:spLocks noGrp="1"/>
          </p:cNvSpPr>
          <p:nvPr>
            <p:ph type="title"/>
          </p:nvPr>
        </p:nvSpPr>
        <p:spPr/>
        <p:txBody>
          <a:bodyPr/>
          <a:lstStyle/>
          <a:p>
            <a:r>
              <a:rPr lang="sv-SE"/>
              <a:t>Click to edit Master title style</a:t>
            </a:r>
            <a:endParaRPr lang="sv-SE" dirty="0"/>
          </a:p>
        </p:txBody>
      </p:sp>
      <p:graphicFrame>
        <p:nvGraphicFramePr>
          <p:cNvPr id="6" name="Objekt 5" hidden="1">
            <a:extLst>
              <a:ext uri="{FF2B5EF4-FFF2-40B4-BE49-F238E27FC236}">
                <a16:creationId xmlns:a16="http://schemas.microsoft.com/office/drawing/2014/main" id="{43D43E25-8616-411C-A5FF-90B84543BB96}"/>
              </a:ext>
            </a:extLst>
          </p:cNvPr>
          <p:cNvGraphicFramePr>
            <a:graphicFrameLocks noChangeAspect="1"/>
          </p:cNvGraphicFramePr>
          <p:nvPr userDrawn="1">
            <p:custDataLst>
              <p:tags r:id="rId2"/>
            </p:custDataLst>
            <p:extLst>
              <p:ext uri="{D42A27DB-BD31-4B8C-83A1-F6EECF244321}">
                <p14:modId xmlns:p14="http://schemas.microsoft.com/office/powerpoint/2010/main" val="2482110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43D43E25-8616-411C-A5FF-90B84543BB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Platshållare för bildnummer 5">
            <a:extLst>
              <a:ext uri="{FF2B5EF4-FFF2-40B4-BE49-F238E27FC236}">
                <a16:creationId xmlns:a16="http://schemas.microsoft.com/office/drawing/2014/main" id="{B937864F-0950-4693-B152-BB3CD8AB4C9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5" name="Callout: Bent Line with No Border 18">
            <a:extLst>
              <a:ext uri="{FF2B5EF4-FFF2-40B4-BE49-F238E27FC236}">
                <a16:creationId xmlns:a16="http://schemas.microsoft.com/office/drawing/2014/main" id="{2579901D-B9DE-4D73-BEA9-4FF44E6FD387}"/>
              </a:ext>
            </a:extLst>
          </p:cNvPr>
          <p:cNvSpPr>
            <a:spLocks noGrp="1"/>
          </p:cNvSpPr>
          <p:nvPr>
            <p:ph type="body" sz="quarter" idx="29"/>
          </p:nvPr>
        </p:nvSpPr>
        <p:spPr>
          <a:xfrm>
            <a:off x="566057"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6" name="Content Placeholder 15">
            <a:extLst>
              <a:ext uri="{FF2B5EF4-FFF2-40B4-BE49-F238E27FC236}">
                <a16:creationId xmlns:a16="http://schemas.microsoft.com/office/drawing/2014/main" id="{9B27F032-443C-435F-8E87-F28D20CC6999}"/>
              </a:ext>
            </a:extLst>
          </p:cNvPr>
          <p:cNvSpPr>
            <a:spLocks noGrp="1"/>
          </p:cNvSpPr>
          <p:nvPr>
            <p:ph sz="quarter" idx="31"/>
          </p:nvPr>
        </p:nvSpPr>
        <p:spPr>
          <a:xfrm>
            <a:off x="566057"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7" name="Callout: Bent Line with No Border 18">
            <a:extLst>
              <a:ext uri="{FF2B5EF4-FFF2-40B4-BE49-F238E27FC236}">
                <a16:creationId xmlns:a16="http://schemas.microsoft.com/office/drawing/2014/main" id="{AFA966E8-FB70-41CB-9F64-2586580EBF64}"/>
              </a:ext>
            </a:extLst>
          </p:cNvPr>
          <p:cNvSpPr>
            <a:spLocks noGrp="1"/>
          </p:cNvSpPr>
          <p:nvPr>
            <p:ph type="body" sz="quarter" idx="32"/>
          </p:nvPr>
        </p:nvSpPr>
        <p:spPr>
          <a:xfrm>
            <a:off x="4344955"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9" name="Content Placeholder 18">
            <a:extLst>
              <a:ext uri="{FF2B5EF4-FFF2-40B4-BE49-F238E27FC236}">
                <a16:creationId xmlns:a16="http://schemas.microsoft.com/office/drawing/2014/main" id="{4D5810E1-34A4-40A6-927E-ECCAA44E3E8B}"/>
              </a:ext>
            </a:extLst>
          </p:cNvPr>
          <p:cNvSpPr>
            <a:spLocks noGrp="1"/>
          </p:cNvSpPr>
          <p:nvPr>
            <p:ph sz="quarter" idx="33"/>
          </p:nvPr>
        </p:nvSpPr>
        <p:spPr>
          <a:xfrm>
            <a:off x="4344955"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0" name="Callout: Bent Line with No Border 18">
            <a:extLst>
              <a:ext uri="{FF2B5EF4-FFF2-40B4-BE49-F238E27FC236}">
                <a16:creationId xmlns:a16="http://schemas.microsoft.com/office/drawing/2014/main" id="{670A6ADA-9048-4D8C-B042-27918F6896E4}"/>
              </a:ext>
            </a:extLst>
          </p:cNvPr>
          <p:cNvSpPr>
            <a:spLocks noGrp="1"/>
          </p:cNvSpPr>
          <p:nvPr>
            <p:ph type="body" sz="quarter" idx="34"/>
          </p:nvPr>
        </p:nvSpPr>
        <p:spPr>
          <a:xfrm>
            <a:off x="8151845"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3" name="Content Placeholder 22">
            <a:extLst>
              <a:ext uri="{FF2B5EF4-FFF2-40B4-BE49-F238E27FC236}">
                <a16:creationId xmlns:a16="http://schemas.microsoft.com/office/drawing/2014/main" id="{72BABEFD-D2A4-4B0C-B939-107669AF942B}"/>
              </a:ext>
            </a:extLst>
          </p:cNvPr>
          <p:cNvSpPr>
            <a:spLocks noGrp="1"/>
          </p:cNvSpPr>
          <p:nvPr>
            <p:ph sz="quarter" idx="35"/>
          </p:nvPr>
        </p:nvSpPr>
        <p:spPr>
          <a:xfrm>
            <a:off x="8151845"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6" name="Text Placeholder 25">
            <a:extLst>
              <a:ext uri="{FF2B5EF4-FFF2-40B4-BE49-F238E27FC236}">
                <a16:creationId xmlns:a16="http://schemas.microsoft.com/office/drawing/2014/main" id="{952E0B9B-3D4A-40D4-BE0D-F97A97F24782}"/>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Tree>
    <p:extLst>
      <p:ext uri="{BB962C8B-B14F-4D97-AF65-F5344CB8AC3E}">
        <p14:creationId xmlns:p14="http://schemas.microsoft.com/office/powerpoint/2010/main" val="34835125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End slide Tack">
    <p:bg>
      <p:bgPr>
        <a:solidFill>
          <a:schemeClr val="accent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ECCD7564-151C-4093-87F6-CD72AC34D62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8" name="think-cell Slide" r:id="rId4" imgW="425" imgH="424" progId="TCLayout.ActiveDocument.1">
                  <p:embed/>
                </p:oleObj>
              </mc:Choice>
              <mc:Fallback>
                <p:oleObj name="think-cell Slide" r:id="rId4" imgW="425" imgH="424" progId="TCLayout.ActiveDocument.1">
                  <p:embed/>
                  <p:pic>
                    <p:nvPicPr>
                      <p:cNvPr id="2" name="Objekt 1" hidden="1">
                        <a:extLst>
                          <a:ext uri="{FF2B5EF4-FFF2-40B4-BE49-F238E27FC236}">
                            <a16:creationId xmlns:a16="http://schemas.microsoft.com/office/drawing/2014/main" id="{ECCD7564-151C-4093-87F6-CD72AC34D6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ktangel 5">
            <a:extLst>
              <a:ext uri="{FF2B5EF4-FFF2-40B4-BE49-F238E27FC236}">
                <a16:creationId xmlns:a16="http://schemas.microsoft.com/office/drawing/2014/main" id="{57B6CA04-2A7E-4034-9C0F-3B83C2DE050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pic>
        <p:nvPicPr>
          <p:cNvPr id="5" name="Bildobjekt 4">
            <a:extLst>
              <a:ext uri="{FF2B5EF4-FFF2-40B4-BE49-F238E27FC236}">
                <a16:creationId xmlns:a16="http://schemas.microsoft.com/office/drawing/2014/main" id="{E2FE8959-5A70-4F59-A233-82C487EF3AE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76063" y="3043186"/>
            <a:ext cx="2679276" cy="1418845"/>
          </a:xfrm>
          <a:prstGeom prst="rect">
            <a:avLst/>
          </a:prstGeom>
        </p:spPr>
      </p:pic>
    </p:spTree>
    <p:extLst>
      <p:ext uri="{BB962C8B-B14F-4D97-AF65-F5344CB8AC3E}">
        <p14:creationId xmlns:p14="http://schemas.microsoft.com/office/powerpoint/2010/main" val="29453548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End slide We put our heart into it">
    <p:bg>
      <p:bgPr>
        <a:solidFill>
          <a:schemeClr val="accent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E3F01953-675E-4886-81EF-68F0E7C2040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2" name="think-cell Slide" r:id="rId4" imgW="425" imgH="424" progId="TCLayout.ActiveDocument.1">
                  <p:embed/>
                </p:oleObj>
              </mc:Choice>
              <mc:Fallback>
                <p:oleObj name="think-cell Slide" r:id="rId4" imgW="425" imgH="424" progId="TCLayout.ActiveDocument.1">
                  <p:embed/>
                  <p:pic>
                    <p:nvPicPr>
                      <p:cNvPr id="2" name="Objekt 1" hidden="1">
                        <a:extLst>
                          <a:ext uri="{FF2B5EF4-FFF2-40B4-BE49-F238E27FC236}">
                            <a16:creationId xmlns:a16="http://schemas.microsoft.com/office/drawing/2014/main" id="{E3F01953-675E-4886-81EF-68F0E7C204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020830A0-1FFD-44AF-BF03-E9FECA70363D}"/>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pic>
        <p:nvPicPr>
          <p:cNvPr id="4" name="Bildobjekt 3" descr="En bild som visar text&#10;&#10;Automatiskt genererad beskrivning">
            <a:extLst>
              <a:ext uri="{FF2B5EF4-FFF2-40B4-BE49-F238E27FC236}">
                <a16:creationId xmlns:a16="http://schemas.microsoft.com/office/drawing/2014/main" id="{59F3AE18-612A-44A5-B7E4-980FD7174A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49621" y="2065455"/>
            <a:ext cx="4325121" cy="2852934"/>
          </a:xfrm>
          <a:prstGeom prst="rect">
            <a:avLst/>
          </a:prstGeom>
        </p:spPr>
      </p:pic>
      <p:sp>
        <p:nvSpPr>
          <p:cNvPr id="6" name="Bildruta 5">
            <a:extLst>
              <a:ext uri="{FF2B5EF4-FFF2-40B4-BE49-F238E27FC236}">
                <a16:creationId xmlns:a16="http://schemas.microsoft.com/office/drawing/2014/main" id="{94E7DAEF-EDFA-4875-ACA0-7815D52208D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Tree>
    <p:extLst>
      <p:ext uri="{BB962C8B-B14F-4D97-AF65-F5344CB8AC3E}">
        <p14:creationId xmlns:p14="http://schemas.microsoft.com/office/powerpoint/2010/main" val="20403261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hasCustomPrompt="1"/>
          </p:nvPr>
        </p:nvSpPr>
        <p:spPr>
          <a:xfrm>
            <a:off x="1524000" y="4304468"/>
            <a:ext cx="9144000" cy="505505"/>
          </a:xfrm>
        </p:spPr>
        <p:txBody>
          <a:bodyPr anchor="ctr">
            <a:noAutofit/>
          </a:bodyPr>
          <a:lstStyle>
            <a:lvl1pPr marL="0" indent="0" algn="ctr" rtl="0">
              <a:buNone/>
              <a:defRPr sz="18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Klicka om du vill redigera mall för underrubrikformat</a:t>
            </a:r>
          </a:p>
        </p:txBody>
      </p:sp>
      <p:sp>
        <p:nvSpPr>
          <p:cNvPr id="15" name="Rubrik 14">
            <a:extLst>
              <a:ext uri="{FF2B5EF4-FFF2-40B4-BE49-F238E27FC236}">
                <a16:creationId xmlns:a16="http://schemas.microsoft.com/office/drawing/2014/main" id="{D0555BDB-D614-4CCF-B173-D45449D19948}"/>
              </a:ext>
            </a:extLst>
          </p:cNvPr>
          <p:cNvSpPr>
            <a:spLocks noGrp="1"/>
          </p:cNvSpPr>
          <p:nvPr>
            <p:ph type="title" hasCustomPrompt="1"/>
          </p:nvPr>
        </p:nvSpPr>
        <p:spPr>
          <a:xfrm>
            <a:off x="1524000" y="2292890"/>
            <a:ext cx="9144000" cy="1857375"/>
          </a:xfrm>
        </p:spPr>
        <p:txBody>
          <a:bodyPr vert="horz" anchor="b">
            <a:noAutofit/>
          </a:bodyPr>
          <a:lstStyle>
            <a:lvl1pPr algn="ctr" rtl="0">
              <a:defRPr sz="5000" cap="all" baseline="0">
                <a:solidFill>
                  <a:schemeClr val="bg1"/>
                </a:solidFill>
              </a:defRPr>
            </a:lvl1pPr>
          </a:lstStyle>
          <a:p>
            <a:r>
              <a:rPr lang="en-US" noProof="0"/>
              <a:t>Klicka här för att ändra format</a:t>
            </a:r>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578229" y="893097"/>
            <a:ext cx="2885879" cy="2619490"/>
          </a:xfrm>
          <a:prstGeom prst="rect">
            <a:avLst/>
          </a:prstGeom>
        </p:spPr>
      </p:pic>
      <p:pic>
        <p:nvPicPr>
          <p:cNvPr id="14" name="Bildobjekt 13" descr="En bild som visar text, clipart, vektorgrafik&#10;&#10;Automatiskt genererad beskrivning">
            <a:extLst>
              <a:ext uri="{FF2B5EF4-FFF2-40B4-BE49-F238E27FC236}">
                <a16:creationId xmlns:a16="http://schemas.microsoft.com/office/drawing/2014/main" id="{9E84B172-88FE-4737-BFE2-532583E17FF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018234" y="5174442"/>
            <a:ext cx="2154484" cy="982088"/>
          </a:xfrm>
          <a:prstGeom prst="rect">
            <a:avLst/>
          </a:prstGeom>
        </p:spPr>
      </p:pic>
    </p:spTree>
    <p:extLst>
      <p:ext uri="{BB962C8B-B14F-4D97-AF65-F5344CB8AC3E}">
        <p14:creationId xmlns:p14="http://schemas.microsoft.com/office/powerpoint/2010/main" val="18160602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Turquoise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rgbClr val="55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pic>
        <p:nvPicPr>
          <p:cNvPr id="7" name="Bildobjekt 6">
            <a:extLst>
              <a:ext uri="{FF2B5EF4-FFF2-40B4-BE49-F238E27FC236}">
                <a16:creationId xmlns:a16="http://schemas.microsoft.com/office/drawing/2014/main" id="{52F623D6-B8BC-4988-A48F-AB00B91266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pic>
        <p:nvPicPr>
          <p:cNvPr id="5" name="Bildobjekt 4">
            <a:extLst>
              <a:ext uri="{FF2B5EF4-FFF2-40B4-BE49-F238E27FC236}">
                <a16:creationId xmlns:a16="http://schemas.microsoft.com/office/drawing/2014/main" id="{C18E1494-5C3C-4703-9130-BCB53ECA8E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00" name="think-cell Slide" r:id="rId6" imgW="306" imgH="306" progId="TCLayout.ActiveDocument.1">
                  <p:embed/>
                </p:oleObj>
              </mc:Choice>
              <mc:Fallback>
                <p:oleObj name="think-cell Slide" r:id="rId6"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hasCustomPrompt="1"/>
          </p:nvPr>
        </p:nvSpPr>
        <p:spPr>
          <a:xfrm>
            <a:off x="1524000" y="4304468"/>
            <a:ext cx="9144000" cy="505505"/>
          </a:xfrm>
        </p:spPr>
        <p:txBody>
          <a:bodyPr anchor="ctr">
            <a:noAutofit/>
          </a:bodyPr>
          <a:lstStyle>
            <a:lvl1pPr marL="0" indent="0" algn="ctr" rtl="0">
              <a:buNone/>
              <a:defRPr sz="18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Klicka om du vill redigera mall för underrubrikformat</a:t>
            </a:r>
          </a:p>
        </p:txBody>
      </p:sp>
      <p:sp>
        <p:nvSpPr>
          <p:cNvPr id="15" name="Rubrik 14">
            <a:extLst>
              <a:ext uri="{FF2B5EF4-FFF2-40B4-BE49-F238E27FC236}">
                <a16:creationId xmlns:a16="http://schemas.microsoft.com/office/drawing/2014/main" id="{D0555BDB-D614-4CCF-B173-D45449D19948}"/>
              </a:ext>
            </a:extLst>
          </p:cNvPr>
          <p:cNvSpPr>
            <a:spLocks noGrp="1"/>
          </p:cNvSpPr>
          <p:nvPr>
            <p:ph type="title" hasCustomPrompt="1"/>
          </p:nvPr>
        </p:nvSpPr>
        <p:spPr>
          <a:xfrm>
            <a:off x="1524000" y="2291412"/>
            <a:ext cx="9144000" cy="1857375"/>
          </a:xfrm>
        </p:spPr>
        <p:txBody>
          <a:bodyPr vert="horz" anchor="b">
            <a:noAutofit/>
          </a:bodyPr>
          <a:lstStyle>
            <a:lvl1pPr algn="ctr" rtl="0">
              <a:defRPr sz="5000" cap="all" baseline="0">
                <a:solidFill>
                  <a:schemeClr val="tx1"/>
                </a:solidFill>
              </a:defRPr>
            </a:lvl1pPr>
          </a:lstStyle>
          <a:p>
            <a:r>
              <a:rPr lang="en-US" noProof="0"/>
              <a:t>Klicka här för att ändra format</a:t>
            </a:r>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0949847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rgbClr val="FAD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hasCustomPrompt="1"/>
          </p:nvPr>
        </p:nvSpPr>
        <p:spPr>
          <a:xfrm>
            <a:off x="1524000" y="4304468"/>
            <a:ext cx="9144000" cy="505505"/>
          </a:xfrm>
        </p:spPr>
        <p:txBody>
          <a:bodyPr anchor="ctr">
            <a:noAutofit/>
          </a:bodyPr>
          <a:lstStyle>
            <a:lvl1pPr marL="0" indent="0" algn="ctr" rtl="0">
              <a:buNone/>
              <a:defRPr sz="18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Klicka om du vill redigera mall för underrubrikformat</a:t>
            </a:r>
          </a:p>
        </p:txBody>
      </p:sp>
      <p:sp>
        <p:nvSpPr>
          <p:cNvPr id="15" name="Rubrik 14">
            <a:extLst>
              <a:ext uri="{FF2B5EF4-FFF2-40B4-BE49-F238E27FC236}">
                <a16:creationId xmlns:a16="http://schemas.microsoft.com/office/drawing/2014/main" id="{D0555BDB-D614-4CCF-B173-D45449D19948}"/>
              </a:ext>
            </a:extLst>
          </p:cNvPr>
          <p:cNvSpPr>
            <a:spLocks noGrp="1"/>
          </p:cNvSpPr>
          <p:nvPr>
            <p:ph type="title" hasCustomPrompt="1"/>
          </p:nvPr>
        </p:nvSpPr>
        <p:spPr>
          <a:xfrm>
            <a:off x="1524000" y="2287751"/>
            <a:ext cx="9144000" cy="1857375"/>
          </a:xfrm>
        </p:spPr>
        <p:txBody>
          <a:bodyPr vert="horz" anchor="b">
            <a:noAutofit/>
          </a:bodyPr>
          <a:lstStyle>
            <a:lvl1pPr algn="ctr" rtl="0">
              <a:defRPr sz="5000" cap="all" baseline="0">
                <a:solidFill>
                  <a:schemeClr val="tx1"/>
                </a:solidFill>
              </a:defRPr>
            </a:lvl1pPr>
          </a:lstStyle>
          <a:p>
            <a:r>
              <a:rPr lang="en-US" noProof="0"/>
              <a:t>Klicka här för att ändra format</a:t>
            </a:r>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11B61938-EE68-4CFD-88F8-24324082459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F0FCAC20-62E9-4D06-9179-DDD84196651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Tree>
    <p:extLst>
      <p:ext uri="{BB962C8B-B14F-4D97-AF65-F5344CB8AC3E}">
        <p14:creationId xmlns:p14="http://schemas.microsoft.com/office/powerpoint/2010/main" val="15543817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slide Lax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hasCustomPrompt="1"/>
          </p:nvPr>
        </p:nvSpPr>
        <p:spPr>
          <a:xfrm>
            <a:off x="1524000" y="4304468"/>
            <a:ext cx="9144000" cy="505505"/>
          </a:xfrm>
        </p:spPr>
        <p:txBody>
          <a:bodyPr anchor="ctr">
            <a:noAutofit/>
          </a:bodyPr>
          <a:lstStyle>
            <a:lvl1pPr marL="0" indent="0" algn="ctr" rtl="0">
              <a:buNone/>
              <a:defRPr sz="18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Klicka om du vill redigera mall för underrubrikformat</a:t>
            </a:r>
          </a:p>
        </p:txBody>
      </p:sp>
      <p:sp>
        <p:nvSpPr>
          <p:cNvPr id="15" name="Rubrik 14">
            <a:extLst>
              <a:ext uri="{FF2B5EF4-FFF2-40B4-BE49-F238E27FC236}">
                <a16:creationId xmlns:a16="http://schemas.microsoft.com/office/drawing/2014/main" id="{D0555BDB-D614-4CCF-B173-D45449D19948}"/>
              </a:ext>
            </a:extLst>
          </p:cNvPr>
          <p:cNvSpPr>
            <a:spLocks noGrp="1"/>
          </p:cNvSpPr>
          <p:nvPr>
            <p:ph type="title" hasCustomPrompt="1"/>
          </p:nvPr>
        </p:nvSpPr>
        <p:spPr>
          <a:xfrm>
            <a:off x="1524000" y="2291412"/>
            <a:ext cx="9144000" cy="1857375"/>
          </a:xfrm>
        </p:spPr>
        <p:txBody>
          <a:bodyPr vert="horz" anchor="b">
            <a:noAutofit/>
          </a:bodyPr>
          <a:lstStyle>
            <a:lvl1pPr algn="ctr" rtl="0">
              <a:defRPr sz="5000" cap="all" baseline="0">
                <a:solidFill>
                  <a:schemeClr val="tx1"/>
                </a:solidFill>
              </a:defRPr>
            </a:lvl1pPr>
          </a:lstStyle>
          <a:p>
            <a:r>
              <a:rPr lang="en-US" noProof="0"/>
              <a:t>Klicka här för att ändra format</a:t>
            </a:r>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439A526C-27BA-4331-AD30-24618B83BB4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0EF58670-6E5D-4262-960B-EA9B03AA10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Tree>
    <p:extLst>
      <p:ext uri="{BB962C8B-B14F-4D97-AF65-F5344CB8AC3E}">
        <p14:creationId xmlns:p14="http://schemas.microsoft.com/office/powerpoint/2010/main" val="12049746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hapter divider Image ">
    <p:spTree>
      <p:nvGrpSpPr>
        <p:cNvPr id="1" name=""/>
        <p:cNvGrpSpPr/>
        <p:nvPr/>
      </p:nvGrpSpPr>
      <p:grpSpPr>
        <a:xfrm>
          <a:off x="0" y="0"/>
          <a:ext cx="0" cy="0"/>
          <a:chOff x="0" y="0"/>
          <a:chExt cx="0" cy="0"/>
        </a:xfrm>
      </p:grpSpPr>
      <p:sp>
        <p:nvSpPr>
          <p:cNvPr id="14" name="Platshållare för bild 13">
            <a:extLst>
              <a:ext uri="{FF2B5EF4-FFF2-40B4-BE49-F238E27FC236}">
                <a16:creationId xmlns:a16="http://schemas.microsoft.com/office/drawing/2014/main" id="{61A1535C-1DB7-4603-9625-984A0FF887FA}"/>
              </a:ext>
            </a:extLst>
          </p:cNvPr>
          <p:cNvSpPr>
            <a:spLocks noGrp="1"/>
          </p:cNvSpPr>
          <p:nvPr>
            <p:ph type="pic" sz="quarter" idx="20"/>
          </p:nvPr>
        </p:nvSpPr>
        <p:spPr>
          <a:xfrm>
            <a:off x="192088" y="188913"/>
            <a:ext cx="11807825" cy="6480175"/>
          </a:xfrm>
          <a:custGeom>
            <a:avLst/>
            <a:gdLst>
              <a:gd name="connsiteX0" fmla="*/ 358774 w 11807825"/>
              <a:gd name="connsiteY0" fmla="*/ 4593651 h 6480175"/>
              <a:gd name="connsiteX1" fmla="*/ 358774 w 11807825"/>
              <a:gd name="connsiteY1" fmla="*/ 4606210 h 6480175"/>
              <a:gd name="connsiteX2" fmla="*/ 11446774 w 11807825"/>
              <a:gd name="connsiteY2" fmla="*/ 4606210 h 6480175"/>
              <a:gd name="connsiteX3" fmla="*/ 11446774 w 11807825"/>
              <a:gd name="connsiteY3" fmla="*/ 4593651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358774" y="4593651"/>
                </a:moveTo>
                <a:lnTo>
                  <a:pt x="358774" y="4606210"/>
                </a:lnTo>
                <a:lnTo>
                  <a:pt x="11446774" y="4606210"/>
                </a:lnTo>
                <a:lnTo>
                  <a:pt x="11446774" y="4593651"/>
                </a:lnTo>
                <a:close/>
                <a:moveTo>
                  <a:pt x="0" y="0"/>
                </a:moveTo>
                <a:lnTo>
                  <a:pt x="11807825" y="0"/>
                </a:lnTo>
                <a:lnTo>
                  <a:pt x="11807825" y="6480175"/>
                </a:lnTo>
                <a:lnTo>
                  <a:pt x="0" y="6480175"/>
                </a:lnTo>
                <a:close/>
              </a:path>
            </a:pathLst>
          </a:custGeom>
        </p:spPr>
        <p:txBody>
          <a:bodyPr wrap="square">
            <a:noAutofit/>
          </a:bodyPr>
          <a:lstStyle>
            <a:lvl1pPr marL="0" indent="0" rtl="0">
              <a:buNone/>
              <a:defRPr/>
            </a:lvl1pPr>
          </a:lstStyle>
          <a:p>
            <a:r>
              <a:rPr lang="en-US"/>
              <a:t>Klicka på ikonen för att lägga till en bild</a:t>
            </a: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sp>
        <p:nvSpPr>
          <p:cNvPr id="2" name="Rubrik 1">
            <a:extLst>
              <a:ext uri="{FF2B5EF4-FFF2-40B4-BE49-F238E27FC236}">
                <a16:creationId xmlns:a16="http://schemas.microsoft.com/office/drawing/2014/main" id="{4DA8C7BC-EB01-4403-BDF4-E224DAD098C3}"/>
              </a:ext>
            </a:extLst>
          </p:cNvPr>
          <p:cNvSpPr>
            <a:spLocks noGrp="1"/>
          </p:cNvSpPr>
          <p:nvPr>
            <p:ph type="title" hasCustomPrompt="1"/>
          </p:nvPr>
        </p:nvSpPr>
        <p:spPr>
          <a:xfrm>
            <a:off x="550861" y="2647826"/>
            <a:ext cx="7878763" cy="2124075"/>
          </a:xfrm>
        </p:spPr>
        <p:txBody>
          <a:bodyPr vert="horz" anchor="b">
            <a:noAutofit/>
          </a:bodyPr>
          <a:lstStyle>
            <a:lvl1pPr rtl="0">
              <a:defRPr sz="3600" cap="all" baseline="0">
                <a:solidFill>
                  <a:schemeClr val="bg1"/>
                </a:solidFill>
              </a:defRPr>
            </a:lvl1pPr>
          </a:lstStyle>
          <a:p>
            <a:r>
              <a:rPr lang="en-US" noProof="0"/>
              <a:t>Klicka här för att ändra format</a:t>
            </a:r>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hasCustomPrompt="1"/>
          </p:nvPr>
        </p:nvSpPr>
        <p:spPr>
          <a:xfrm>
            <a:off x="550861" y="4797401"/>
            <a:ext cx="9144000" cy="505505"/>
          </a:xfrm>
        </p:spPr>
        <p:txBody>
          <a:bodyPr anchor="t">
            <a:noAutofit/>
          </a:bodyPr>
          <a:lstStyle>
            <a:lvl1pPr marL="0" indent="0" algn="l" rtl="0">
              <a:buNone/>
              <a:defRPr sz="24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Klicka om du vill redigera mall för underrubrikformat</a:t>
            </a:r>
          </a:p>
        </p:txBody>
      </p:sp>
      <p:sp>
        <p:nvSpPr>
          <p:cNvPr id="15" name="Rektangel 14">
            <a:extLst>
              <a:ext uri="{FF2B5EF4-FFF2-40B4-BE49-F238E27FC236}">
                <a16:creationId xmlns:a16="http://schemas.microsoft.com/office/drawing/2014/main" id="{564AF929-2C9B-49F0-9EAB-7C483F171FE5}"/>
              </a:ext>
            </a:extLst>
          </p:cNvPr>
          <p:cNvSpPr/>
          <p:nvPr userDrawn="1"/>
        </p:nvSpPr>
        <p:spPr>
          <a:xfrm>
            <a:off x="-2732623" y="0"/>
            <a:ext cx="2547420" cy="5126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b="1" noProof="0">
                <a:solidFill>
                  <a:schemeClr val="tx1"/>
                </a:solidFill>
              </a:rPr>
              <a:t>To add image</a:t>
            </a:r>
            <a:r>
              <a:rPr lang="en-US" noProof="0">
                <a:solidFill>
                  <a:schemeClr val="tx1"/>
                </a:solidFill>
              </a:rPr>
              <a:t>: go to Insert tab. Click on Image and go to xxxxxx (folder for PPT-images). Click on preferred image. </a:t>
            </a:r>
          </a:p>
          <a:p>
            <a:pPr algn="l" rtl="0"/>
            <a:endParaRPr lang="en-US" noProof="0">
              <a:solidFill>
                <a:schemeClr val="tx1"/>
              </a:solidFill>
            </a:endParaRPr>
          </a:p>
          <a:p>
            <a:pPr algn="l" rtl="0"/>
            <a:r>
              <a:rPr lang="en-US" b="1" noProof="0">
                <a:solidFill>
                  <a:schemeClr val="tx1"/>
                </a:solidFill>
              </a:rPr>
              <a:t>To change image: </a:t>
            </a:r>
            <a:r>
              <a:rPr lang="en-US" noProof="0">
                <a:solidFill>
                  <a:schemeClr val="tx1"/>
                </a:solidFill>
              </a:rPr>
              <a:t>Click on image and press delete, follow the instructions above followed by pressing the “Reset” button in the Start menu to reorder objects to be placed on top of image</a:t>
            </a:r>
          </a:p>
        </p:txBody>
      </p:sp>
      <p:sp>
        <p:nvSpPr>
          <p:cNvPr id="25" name="Logo">
            <a:extLst>
              <a:ext uri="{FF2B5EF4-FFF2-40B4-BE49-F238E27FC236}">
                <a16:creationId xmlns:a16="http://schemas.microsoft.com/office/drawing/2014/main" id="{11F815E4-5F65-4CC9-AF21-EDCB17137CF2}"/>
              </a:ext>
            </a:extLst>
          </p:cNvPr>
          <p:cNvSpPr>
            <a:spLocks noGrp="1" noChangeAspect="1"/>
          </p:cNvSpPr>
          <p:nvPr>
            <p:ph type="body" sz="quarter" idx="19" hasCustomPrompt="1"/>
          </p:nvPr>
        </p:nvSpPr>
        <p:spPr>
          <a:xfrm>
            <a:off x="9388888" y="842942"/>
            <a:ext cx="2205793" cy="3682448"/>
          </a:xfrm>
          <a:blipFill>
            <a:blip r:embed="rId6">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en-US" noProof="0"/>
              <a:t>  </a:t>
            </a:r>
          </a:p>
        </p:txBody>
      </p:sp>
    </p:spTree>
    <p:extLst>
      <p:ext uri="{BB962C8B-B14F-4D97-AF65-F5344CB8AC3E}">
        <p14:creationId xmlns:p14="http://schemas.microsoft.com/office/powerpoint/2010/main" val="2525555638"/>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hapter divider Turquois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69899B2-B742-42A5-8A6B-485F65218065}"/>
              </a:ext>
            </a:extLst>
          </p:cNvPr>
          <p:cNvSpPr/>
          <p:nvPr userDrawn="1"/>
        </p:nvSpPr>
        <p:spPr>
          <a:xfrm>
            <a:off x="192088" y="188913"/>
            <a:ext cx="11807825" cy="6480175"/>
          </a:xfrm>
          <a:prstGeom prst="rect">
            <a:avLst/>
          </a:prstGeom>
          <a:solidFill>
            <a:srgbClr val="55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pic>
        <p:nvPicPr>
          <p:cNvPr id="14" name="Bildobjekt 13">
            <a:extLst>
              <a:ext uri="{FF2B5EF4-FFF2-40B4-BE49-F238E27FC236}">
                <a16:creationId xmlns:a16="http://schemas.microsoft.com/office/drawing/2014/main" id="{A29DE02A-D7CA-4320-BFA6-808AD90708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6"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sp>
        <p:nvSpPr>
          <p:cNvPr id="2" name="Rubrik 1">
            <a:extLst>
              <a:ext uri="{FF2B5EF4-FFF2-40B4-BE49-F238E27FC236}">
                <a16:creationId xmlns:a16="http://schemas.microsoft.com/office/drawing/2014/main" id="{4DA8C7BC-EB01-4403-BDF4-E224DAD098C3}"/>
              </a:ext>
            </a:extLst>
          </p:cNvPr>
          <p:cNvSpPr>
            <a:spLocks noGrp="1"/>
          </p:cNvSpPr>
          <p:nvPr>
            <p:ph type="title" hasCustomPrompt="1"/>
          </p:nvPr>
        </p:nvSpPr>
        <p:spPr>
          <a:xfrm>
            <a:off x="550861" y="2647826"/>
            <a:ext cx="7878763" cy="2124075"/>
          </a:xfrm>
        </p:spPr>
        <p:txBody>
          <a:bodyPr vert="horz" anchor="b">
            <a:noAutofit/>
          </a:bodyPr>
          <a:lstStyle>
            <a:lvl1pPr rtl="0">
              <a:defRPr sz="3600" cap="all" baseline="0">
                <a:solidFill>
                  <a:schemeClr val="tx1"/>
                </a:solidFill>
              </a:defRPr>
            </a:lvl1pPr>
          </a:lstStyle>
          <a:p>
            <a:r>
              <a:rPr lang="en-US" noProof="0"/>
              <a:t>Klicka här för att ändra format</a:t>
            </a:r>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hasCustomPrompt="1"/>
          </p:nvPr>
        </p:nvSpPr>
        <p:spPr>
          <a:xfrm>
            <a:off x="550861" y="4797401"/>
            <a:ext cx="9144000" cy="505505"/>
          </a:xfrm>
        </p:spPr>
        <p:txBody>
          <a:bodyPr anchor="t">
            <a:noAutofit/>
          </a:bodyPr>
          <a:lstStyle>
            <a:lvl1pPr marL="0" indent="0" algn="l" rtl="0">
              <a:buNone/>
              <a:defRPr sz="24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Klicka om du vill redigera mall för underrubrikformat</a:t>
            </a:r>
          </a:p>
        </p:txBody>
      </p:sp>
    </p:spTree>
    <p:extLst>
      <p:ext uri="{BB962C8B-B14F-4D97-AF65-F5344CB8AC3E}">
        <p14:creationId xmlns:p14="http://schemas.microsoft.com/office/powerpoint/2010/main" val="96564881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hapter divider Yellow">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69899B2-B742-42A5-8A6B-485F65218065}"/>
              </a:ext>
            </a:extLst>
          </p:cNvPr>
          <p:cNvSpPr/>
          <p:nvPr userDrawn="1"/>
        </p:nvSpPr>
        <p:spPr>
          <a:xfrm>
            <a:off x="192088" y="188913"/>
            <a:ext cx="11807825" cy="6480175"/>
          </a:xfrm>
          <a:prstGeom prst="rect">
            <a:avLst/>
          </a:prstGeom>
          <a:solidFill>
            <a:srgbClr val="FAD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2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sp>
        <p:nvSpPr>
          <p:cNvPr id="2" name="Rubrik 1">
            <a:extLst>
              <a:ext uri="{FF2B5EF4-FFF2-40B4-BE49-F238E27FC236}">
                <a16:creationId xmlns:a16="http://schemas.microsoft.com/office/drawing/2014/main" id="{4DA8C7BC-EB01-4403-BDF4-E224DAD098C3}"/>
              </a:ext>
            </a:extLst>
          </p:cNvPr>
          <p:cNvSpPr>
            <a:spLocks noGrp="1"/>
          </p:cNvSpPr>
          <p:nvPr>
            <p:ph type="title" hasCustomPrompt="1"/>
          </p:nvPr>
        </p:nvSpPr>
        <p:spPr>
          <a:xfrm>
            <a:off x="550861" y="2647826"/>
            <a:ext cx="7878763" cy="2124075"/>
          </a:xfrm>
        </p:spPr>
        <p:txBody>
          <a:bodyPr vert="horz" anchor="b">
            <a:noAutofit/>
          </a:bodyPr>
          <a:lstStyle>
            <a:lvl1pPr rtl="0">
              <a:defRPr sz="3600" cap="all" baseline="0">
                <a:solidFill>
                  <a:schemeClr val="tx1"/>
                </a:solidFill>
              </a:defRPr>
            </a:lvl1pPr>
          </a:lstStyle>
          <a:p>
            <a:r>
              <a:rPr lang="en-US" noProof="0"/>
              <a:t>Klicka här för att ändra format</a:t>
            </a:r>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hasCustomPrompt="1"/>
          </p:nvPr>
        </p:nvSpPr>
        <p:spPr>
          <a:xfrm>
            <a:off x="550861" y="4797401"/>
            <a:ext cx="9144000" cy="505505"/>
          </a:xfrm>
        </p:spPr>
        <p:txBody>
          <a:bodyPr anchor="t">
            <a:noAutofit/>
          </a:bodyPr>
          <a:lstStyle>
            <a:lvl1pPr marL="0" indent="0" algn="l" rtl="0">
              <a:buNone/>
              <a:defRPr sz="24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Klicka om du vill redigera mall för underrubrikformat</a:t>
            </a:r>
          </a:p>
        </p:txBody>
      </p:sp>
      <p:pic>
        <p:nvPicPr>
          <p:cNvPr id="14" name="Bildobjekt 13">
            <a:extLst>
              <a:ext uri="{FF2B5EF4-FFF2-40B4-BE49-F238E27FC236}">
                <a16:creationId xmlns:a16="http://schemas.microsoft.com/office/drawing/2014/main" id="{DDCC975F-7E09-4C30-BBE1-17E19393DDF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Tree>
    <p:extLst>
      <p:ext uri="{BB962C8B-B14F-4D97-AF65-F5344CB8AC3E}">
        <p14:creationId xmlns:p14="http://schemas.microsoft.com/office/powerpoint/2010/main" val="4063706023"/>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69899B2-B742-42A5-8A6B-485F65218065}"/>
              </a:ext>
            </a:extLst>
          </p:cNvPr>
          <p:cNvSpPr/>
          <p:nvPr userDrawn="1"/>
        </p:nvSpPr>
        <p:spPr>
          <a:xfrm>
            <a:off x="192088" y="188913"/>
            <a:ext cx="11807825"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sp>
        <p:nvSpPr>
          <p:cNvPr id="2" name="Rubrik 1">
            <a:extLst>
              <a:ext uri="{FF2B5EF4-FFF2-40B4-BE49-F238E27FC236}">
                <a16:creationId xmlns:a16="http://schemas.microsoft.com/office/drawing/2014/main" id="{4DA8C7BC-EB01-4403-BDF4-E224DAD098C3}"/>
              </a:ext>
            </a:extLst>
          </p:cNvPr>
          <p:cNvSpPr>
            <a:spLocks noGrp="1"/>
          </p:cNvSpPr>
          <p:nvPr>
            <p:ph type="title" hasCustomPrompt="1"/>
          </p:nvPr>
        </p:nvSpPr>
        <p:spPr>
          <a:xfrm>
            <a:off x="550861" y="2647826"/>
            <a:ext cx="7878763" cy="2124075"/>
          </a:xfrm>
        </p:spPr>
        <p:txBody>
          <a:bodyPr vert="horz" anchor="b">
            <a:noAutofit/>
          </a:bodyPr>
          <a:lstStyle>
            <a:lvl1pPr rtl="0">
              <a:defRPr sz="3600" cap="all" baseline="0">
                <a:solidFill>
                  <a:schemeClr val="tx1"/>
                </a:solidFill>
              </a:defRPr>
            </a:lvl1pPr>
          </a:lstStyle>
          <a:p>
            <a:r>
              <a:rPr lang="en-US" noProof="0"/>
              <a:t>Klicka här för att ändra format</a:t>
            </a:r>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hasCustomPrompt="1"/>
          </p:nvPr>
        </p:nvSpPr>
        <p:spPr>
          <a:xfrm>
            <a:off x="550861" y="4797401"/>
            <a:ext cx="9144000" cy="505505"/>
          </a:xfrm>
        </p:spPr>
        <p:txBody>
          <a:bodyPr anchor="t">
            <a:noAutofit/>
          </a:bodyPr>
          <a:lstStyle>
            <a:lvl1pPr marL="0" indent="0" algn="l" rtl="0">
              <a:buNone/>
              <a:defRPr sz="24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Klicka om du vill redigera mall för underrubrikformat</a:t>
            </a:r>
          </a:p>
        </p:txBody>
      </p:sp>
      <p:pic>
        <p:nvPicPr>
          <p:cNvPr id="14" name="Bildobjekt 13">
            <a:extLst>
              <a:ext uri="{FF2B5EF4-FFF2-40B4-BE49-F238E27FC236}">
                <a16:creationId xmlns:a16="http://schemas.microsoft.com/office/drawing/2014/main" id="{764C81C6-A35F-4804-8072-34BF62D8D0D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Tree>
    <p:extLst>
      <p:ext uri="{BB962C8B-B14F-4D97-AF65-F5344CB8AC3E}">
        <p14:creationId xmlns:p14="http://schemas.microsoft.com/office/powerpoint/2010/main" val="239395195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layout areas">
    <p:bg>
      <p:bgPr>
        <a:solidFill>
          <a:srgbClr val="F9F5F0"/>
        </a:solidFill>
        <a:effectLst/>
      </p:bgPr>
    </p:bg>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99ED7AD-7C5C-4914-9EF5-A45F325B2071}"/>
              </a:ext>
            </a:extLst>
          </p:cNvPr>
          <p:cNvSpPr>
            <a:spLocks noGrp="1"/>
          </p:cNvSpPr>
          <p:nvPr>
            <p:ph sz="quarter" idx="34"/>
          </p:nvPr>
        </p:nvSpPr>
        <p:spPr>
          <a:xfrm>
            <a:off x="566057" y="1763784"/>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extLst>
              <p:ext uri="{D42A27DB-BD31-4B8C-83A1-F6EECF244321}">
                <p14:modId xmlns:p14="http://schemas.microsoft.com/office/powerpoint/2010/main" val="188119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4" name="Text Placeholder 13">
            <a:extLst>
              <a:ext uri="{FF2B5EF4-FFF2-40B4-BE49-F238E27FC236}">
                <a16:creationId xmlns:a16="http://schemas.microsoft.com/office/drawing/2014/main" id="{3D8E423D-299A-4721-80AB-59FFA52D3433}"/>
              </a:ext>
            </a:extLst>
          </p:cNvPr>
          <p:cNvSpPr>
            <a:spLocks noGrp="1"/>
          </p:cNvSpPr>
          <p:nvPr>
            <p:ph type="body" sz="quarter" idx="3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
        <p:nvSpPr>
          <p:cNvPr id="5" name="Title 4">
            <a:extLst>
              <a:ext uri="{FF2B5EF4-FFF2-40B4-BE49-F238E27FC236}">
                <a16:creationId xmlns:a16="http://schemas.microsoft.com/office/drawing/2014/main" id="{76C48550-D369-4DCA-9762-00F94FF7692C}"/>
              </a:ext>
            </a:extLst>
          </p:cNvPr>
          <p:cNvSpPr>
            <a:spLocks noGrp="1"/>
          </p:cNvSpPr>
          <p:nvPr>
            <p:ph type="title"/>
          </p:nvPr>
        </p:nvSpPr>
        <p:spPr/>
        <p:txBody>
          <a:bodyPr/>
          <a:lstStyle/>
          <a:p>
            <a:r>
              <a:rPr lang="sv-SE"/>
              <a:t>Click to edit Master title style</a:t>
            </a:r>
            <a:endParaRPr lang="sv-SE" dirty="0"/>
          </a:p>
        </p:txBody>
      </p:sp>
      <p:sp>
        <p:nvSpPr>
          <p:cNvPr id="15" name="Callout: Bent Line with No Border 18">
            <a:extLst>
              <a:ext uri="{FF2B5EF4-FFF2-40B4-BE49-F238E27FC236}">
                <a16:creationId xmlns:a16="http://schemas.microsoft.com/office/drawing/2014/main" id="{D86C51BB-CD35-4275-923B-20E4CA029DEB}"/>
              </a:ext>
            </a:extLst>
          </p:cNvPr>
          <p:cNvSpPr>
            <a:spLocks noGrp="1"/>
          </p:cNvSpPr>
          <p:nvPr>
            <p:ph type="body" sz="quarter" idx="33"/>
          </p:nvPr>
        </p:nvSpPr>
        <p:spPr>
          <a:xfrm>
            <a:off x="566057" y="1304925"/>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7" name="Callout: Bent Line with No Border 18">
            <a:extLst>
              <a:ext uri="{FF2B5EF4-FFF2-40B4-BE49-F238E27FC236}">
                <a16:creationId xmlns:a16="http://schemas.microsoft.com/office/drawing/2014/main" id="{78CA674E-33BF-4B0D-806D-8B13F036196D}"/>
              </a:ext>
            </a:extLst>
          </p:cNvPr>
          <p:cNvSpPr>
            <a:spLocks noGrp="1"/>
          </p:cNvSpPr>
          <p:nvPr>
            <p:ph type="body" sz="quarter" idx="35"/>
          </p:nvPr>
        </p:nvSpPr>
        <p:spPr>
          <a:xfrm>
            <a:off x="6304336" y="1304925"/>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0" name="Content Placeholder 15">
            <a:extLst>
              <a:ext uri="{FF2B5EF4-FFF2-40B4-BE49-F238E27FC236}">
                <a16:creationId xmlns:a16="http://schemas.microsoft.com/office/drawing/2014/main" id="{F997FA42-F591-4C46-BBE7-37300F376050}"/>
              </a:ext>
            </a:extLst>
          </p:cNvPr>
          <p:cNvSpPr>
            <a:spLocks noGrp="1"/>
          </p:cNvSpPr>
          <p:nvPr>
            <p:ph sz="quarter" idx="36"/>
          </p:nvPr>
        </p:nvSpPr>
        <p:spPr>
          <a:xfrm>
            <a:off x="6304336" y="1763784"/>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4" name="Content Placeholder 15">
            <a:extLst>
              <a:ext uri="{FF2B5EF4-FFF2-40B4-BE49-F238E27FC236}">
                <a16:creationId xmlns:a16="http://schemas.microsoft.com/office/drawing/2014/main" id="{5CFF3909-E1D9-413D-B30A-697B79363B34}"/>
              </a:ext>
            </a:extLst>
          </p:cNvPr>
          <p:cNvSpPr>
            <a:spLocks noGrp="1"/>
          </p:cNvSpPr>
          <p:nvPr>
            <p:ph sz="quarter" idx="37"/>
          </p:nvPr>
        </p:nvSpPr>
        <p:spPr>
          <a:xfrm>
            <a:off x="566057" y="4195775"/>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5" name="Callout: Bent Line with No Border 18">
            <a:extLst>
              <a:ext uri="{FF2B5EF4-FFF2-40B4-BE49-F238E27FC236}">
                <a16:creationId xmlns:a16="http://schemas.microsoft.com/office/drawing/2014/main" id="{82863D71-A995-45FE-A51F-DD7CB939E91E}"/>
              </a:ext>
            </a:extLst>
          </p:cNvPr>
          <p:cNvSpPr>
            <a:spLocks noGrp="1"/>
          </p:cNvSpPr>
          <p:nvPr>
            <p:ph type="body" sz="quarter" idx="38"/>
          </p:nvPr>
        </p:nvSpPr>
        <p:spPr>
          <a:xfrm>
            <a:off x="566057" y="3760852"/>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6" name="Content Placeholder 15">
            <a:extLst>
              <a:ext uri="{FF2B5EF4-FFF2-40B4-BE49-F238E27FC236}">
                <a16:creationId xmlns:a16="http://schemas.microsoft.com/office/drawing/2014/main" id="{ECE7D950-2C4E-4A99-8199-95688080120C}"/>
              </a:ext>
            </a:extLst>
          </p:cNvPr>
          <p:cNvSpPr>
            <a:spLocks noGrp="1"/>
          </p:cNvSpPr>
          <p:nvPr>
            <p:ph sz="quarter" idx="39"/>
          </p:nvPr>
        </p:nvSpPr>
        <p:spPr>
          <a:xfrm>
            <a:off x="6304336" y="4195775"/>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7" name="Callout: Bent Line with No Border 18">
            <a:extLst>
              <a:ext uri="{FF2B5EF4-FFF2-40B4-BE49-F238E27FC236}">
                <a16:creationId xmlns:a16="http://schemas.microsoft.com/office/drawing/2014/main" id="{6A9E49AD-6C0A-4D65-A330-7EFDABBB668A}"/>
              </a:ext>
            </a:extLst>
          </p:cNvPr>
          <p:cNvSpPr>
            <a:spLocks noGrp="1"/>
          </p:cNvSpPr>
          <p:nvPr>
            <p:ph type="body" sz="quarter" idx="40"/>
          </p:nvPr>
        </p:nvSpPr>
        <p:spPr>
          <a:xfrm>
            <a:off x="6304336" y="3760852"/>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Tree>
    <p:extLst>
      <p:ext uri="{BB962C8B-B14F-4D97-AF65-F5344CB8AC3E}">
        <p14:creationId xmlns:p14="http://schemas.microsoft.com/office/powerpoint/2010/main" val="2249956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Title slide Attendo Blue">
    <p:bg>
      <p:bgPr>
        <a:solidFill>
          <a:srgbClr val="122D49"/>
        </a:solidFill>
        <a:effectLst/>
      </p:bgPr>
    </p:bg>
    <p:spTree>
      <p:nvGrpSpPr>
        <p:cNvPr id="1" name=""/>
        <p:cNvGrpSpPr/>
        <p:nvPr/>
      </p:nvGrpSpPr>
      <p:grpSpPr>
        <a:xfrm>
          <a:off x="0" y="0"/>
          <a:ext cx="0" cy="0"/>
          <a:chOff x="0" y="0"/>
          <a:chExt cx="0" cy="0"/>
        </a:xfrm>
      </p:grpSpPr>
      <p:pic>
        <p:nvPicPr>
          <p:cNvPr id="5" name="Bildobjekt 4" descr="En bild som visar text, clipart, vektorgrafik&#10;&#10;Automatiskt genererad beskrivning">
            <a:extLst>
              <a:ext uri="{FF2B5EF4-FFF2-40B4-BE49-F238E27FC236}">
                <a16:creationId xmlns:a16="http://schemas.microsoft.com/office/drawing/2014/main" id="{7D6964E9-D40F-4C1D-8838-DBCCE735D4F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018234" y="5174442"/>
            <a:ext cx="2154484" cy="982088"/>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8"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8578229" y="893097"/>
            <a:ext cx="2885879" cy="2619490"/>
          </a:xfrm>
          <a:prstGeom prst="rect">
            <a:avLst/>
          </a:prstGeom>
        </p:spPr>
      </p:pic>
      <p:sp>
        <p:nvSpPr>
          <p:cNvPr id="9" name="Title 5">
            <a:extLst>
              <a:ext uri="{FF2B5EF4-FFF2-40B4-BE49-F238E27FC236}">
                <a16:creationId xmlns:a16="http://schemas.microsoft.com/office/drawing/2014/main" id="{76903995-076F-4665-B986-BF1AC71D8AFF}"/>
              </a:ext>
            </a:extLst>
          </p:cNvPr>
          <p:cNvSpPr>
            <a:spLocks noGrp="1"/>
          </p:cNvSpPr>
          <p:nvPr>
            <p:ph type="title" hasCustomPrompt="1"/>
          </p:nvPr>
        </p:nvSpPr>
        <p:spPr>
          <a:xfrm>
            <a:off x="1524000" y="2336799"/>
            <a:ext cx="9144000" cy="1857375"/>
          </a:xfrm>
        </p:spPr>
        <p:txBody>
          <a:bodyPr vert="horz"/>
          <a:lstStyle>
            <a:lvl1pPr algn="ctr" rtl="0">
              <a:defRPr sz="5000" cap="all" baseline="0">
                <a:solidFill>
                  <a:schemeClr val="bg1"/>
                </a:solidFill>
              </a:defRPr>
            </a:lvl1pPr>
          </a:lstStyle>
          <a:p>
            <a:r>
              <a:rPr lang="en-US"/>
              <a:t>Click to add title</a:t>
            </a:r>
          </a:p>
        </p:txBody>
      </p:sp>
      <p:sp>
        <p:nvSpPr>
          <p:cNvPr id="10" name="Text Placeholder 9">
            <a:extLst>
              <a:ext uri="{FF2B5EF4-FFF2-40B4-BE49-F238E27FC236}">
                <a16:creationId xmlns:a16="http://schemas.microsoft.com/office/drawing/2014/main" id="{FE9B7161-AB27-493B-91A5-B9307CA1905D}"/>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rtl="0">
              <a:buNone/>
              <a:defRPr>
                <a:solidFill>
                  <a:schemeClr val="bg1"/>
                </a:solidFill>
                <a:latin typeface="Georgia" panose="02040502050405020303" pitchFamily="18" charset="0"/>
              </a:defRPr>
            </a:lvl1pPr>
          </a:lstStyle>
          <a:p>
            <a:pPr lvl="0"/>
            <a:r>
              <a:rPr lang="en-US"/>
              <a:t>Redigera format för bakgrundstext</a:t>
            </a:r>
          </a:p>
        </p:txBody>
      </p:sp>
    </p:spTree>
    <p:extLst>
      <p:ext uri="{BB962C8B-B14F-4D97-AF65-F5344CB8AC3E}">
        <p14:creationId xmlns:p14="http://schemas.microsoft.com/office/powerpoint/2010/main" val="29222981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1 layoutarea + 1/3 image">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08A3FC4-A11B-4B32-9257-F7B8E373881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808A3FC4-A11B-4B32-9257-F7B8E37388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76048FBB-3319-4E27-BDDF-C4B4A6D41FBE}"/>
              </a:ext>
            </a:extLst>
          </p:cNvPr>
          <p:cNvSpPr/>
          <p:nvPr userDrawn="1"/>
        </p:nvSpPr>
        <p:spPr>
          <a:xfrm>
            <a:off x="7896225" y="0"/>
            <a:ext cx="42957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11" name="Rektangel 10">
            <a:extLst>
              <a:ext uri="{FF2B5EF4-FFF2-40B4-BE49-F238E27FC236}">
                <a16:creationId xmlns:a16="http://schemas.microsoft.com/office/drawing/2014/main" id="{097B76B8-E3C4-495F-9E38-8E44DF2F2854}"/>
              </a:ext>
            </a:extLst>
          </p:cNvPr>
          <p:cNvSpPr/>
          <p:nvPr userDrawn="1"/>
        </p:nvSpPr>
        <p:spPr>
          <a:xfrm>
            <a:off x="199684" y="188913"/>
            <a:ext cx="7756865"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sp>
        <p:nvSpPr>
          <p:cNvPr id="7" name="Platshållare för bildnummer 5">
            <a:extLst>
              <a:ext uri="{FF2B5EF4-FFF2-40B4-BE49-F238E27FC236}">
                <a16:creationId xmlns:a16="http://schemas.microsoft.com/office/drawing/2014/main" id="{110A1E34-ADB3-455D-966C-1091BCA513F0}"/>
              </a:ext>
            </a:extLst>
          </p:cNvPr>
          <p:cNvSpPr>
            <a:spLocks noGrp="1"/>
          </p:cNvSpPr>
          <p:nvPr>
            <p:ph type="sldNum" sz="quarter" idx="4"/>
          </p:nvPr>
        </p:nvSpPr>
        <p:spPr>
          <a:xfrm>
            <a:off x="7413625"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US" smtClean="0"/>
              <a:pPr/>
              <a:t>‹#›</a:t>
            </a:fld>
            <a:endParaRPr lang="en-US"/>
          </a:p>
        </p:txBody>
      </p:sp>
      <p:sp>
        <p:nvSpPr>
          <p:cNvPr id="5" name="Title 4">
            <a:extLst>
              <a:ext uri="{FF2B5EF4-FFF2-40B4-BE49-F238E27FC236}">
                <a16:creationId xmlns:a16="http://schemas.microsoft.com/office/drawing/2014/main" id="{92FFDA9A-8B5D-4A69-BF0B-145972B03431}"/>
              </a:ext>
            </a:extLst>
          </p:cNvPr>
          <p:cNvSpPr>
            <a:spLocks noGrp="1"/>
          </p:cNvSpPr>
          <p:nvPr>
            <p:ph type="title"/>
          </p:nvPr>
        </p:nvSpPr>
        <p:spPr>
          <a:xfrm>
            <a:off x="566057" y="224970"/>
            <a:ext cx="7206343" cy="868589"/>
          </a:xfrm>
        </p:spPr>
        <p:txBody>
          <a:bodyPr vert="horz"/>
          <a:lstStyle>
            <a:lvl1pPr rtl="0">
              <a:defRPr/>
            </a:lvl1pPr>
          </a:lstStyle>
          <a:p>
            <a:r>
              <a:rPr lang="en-US"/>
              <a:t>Klicka här för att ändra mall för rubrikformat</a:t>
            </a:r>
          </a:p>
        </p:txBody>
      </p:sp>
      <p:sp>
        <p:nvSpPr>
          <p:cNvPr id="15" name="Content Placeholder 14">
            <a:extLst>
              <a:ext uri="{FF2B5EF4-FFF2-40B4-BE49-F238E27FC236}">
                <a16:creationId xmlns:a16="http://schemas.microsoft.com/office/drawing/2014/main" id="{A880EA48-861A-4BE4-B6D7-069756372EEC}"/>
              </a:ext>
            </a:extLst>
          </p:cNvPr>
          <p:cNvSpPr>
            <a:spLocks noGrp="1"/>
          </p:cNvSpPr>
          <p:nvPr>
            <p:ph sz="quarter" idx="12"/>
          </p:nvPr>
        </p:nvSpPr>
        <p:spPr>
          <a:xfrm>
            <a:off x="566057" y="1315810"/>
            <a:ext cx="7206343" cy="4813521"/>
          </a:xfrm>
          <a:custGeom>
            <a:avLst/>
            <a:gdLst>
              <a:gd name="connsiteX0" fmla="*/ 0 w 7206343"/>
              <a:gd name="connsiteY0" fmla="*/ 0 h 4813521"/>
              <a:gd name="connsiteX1" fmla="*/ 7206343 w 7206343"/>
              <a:gd name="connsiteY1" fmla="*/ 0 h 4813521"/>
              <a:gd name="connsiteX2" fmla="*/ 7206343 w 7206343"/>
              <a:gd name="connsiteY2" fmla="*/ 4813521 h 4813521"/>
              <a:gd name="connsiteX3" fmla="*/ 0 w 7206343"/>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7206343" h="4813521">
                <a:moveTo>
                  <a:pt x="0" y="0"/>
                </a:moveTo>
                <a:lnTo>
                  <a:pt x="7206343" y="0"/>
                </a:lnTo>
                <a:lnTo>
                  <a:pt x="7206343" y="4813521"/>
                </a:lnTo>
                <a:lnTo>
                  <a:pt x="0" y="4813521"/>
                </a:lnTo>
                <a:close/>
              </a:path>
            </a:pathLst>
          </a:custGeom>
        </p:spPr>
        <p:txBody>
          <a:bodyPr wrap="square">
            <a:noAutofit/>
          </a:bodyPr>
          <a:lstStyle>
            <a:lvl1pPr rtl="0">
              <a:defRPr/>
            </a:lvl1pPr>
            <a:lvl2pPr rtl="0">
              <a:defRPr/>
            </a:lvl2pPr>
            <a:lvl3pPr rtl="0">
              <a:defRPr/>
            </a:lvl3pPr>
            <a:lvl4pPr rtl="0">
              <a:defRPr/>
            </a:lvl4pPr>
            <a:lvl5pPr rtl="0">
              <a:defRPr/>
            </a:lvl5pPr>
          </a:lstStyle>
          <a:p>
            <a:pPr lvl="0"/>
            <a:r>
              <a:rPr lang="en-US"/>
              <a:t>Redigera format för bakgrundstext</a:t>
            </a:r>
          </a:p>
          <a:p>
            <a:pPr lvl="1"/>
            <a:r>
              <a:rPr lang="en-US"/>
              <a:t>Nivå två</a:t>
            </a:r>
          </a:p>
          <a:p>
            <a:pPr lvl="2"/>
            <a:r>
              <a:rPr lang="en-US"/>
              <a:t>Nivå tre</a:t>
            </a:r>
          </a:p>
          <a:p>
            <a:pPr lvl="3"/>
            <a:r>
              <a:rPr lang="en-US"/>
              <a:t>Nivå fyra</a:t>
            </a:r>
          </a:p>
          <a:p>
            <a:pPr lvl="4"/>
            <a:r>
              <a:rPr lang="en-US"/>
              <a:t>Nivå fem</a:t>
            </a:r>
          </a:p>
        </p:txBody>
      </p:sp>
      <p:sp>
        <p:nvSpPr>
          <p:cNvPr id="18" name="Picture Placeholder 17">
            <a:extLst>
              <a:ext uri="{FF2B5EF4-FFF2-40B4-BE49-F238E27FC236}">
                <a16:creationId xmlns:a16="http://schemas.microsoft.com/office/drawing/2014/main" id="{C3E77A85-4683-4ED7-A1C6-BDBE31DFD9F4}"/>
              </a:ext>
            </a:extLst>
          </p:cNvPr>
          <p:cNvSpPr>
            <a:spLocks noGrp="1"/>
          </p:cNvSpPr>
          <p:nvPr>
            <p:ph type="pic" sz="quarter" idx="13"/>
          </p:nvPr>
        </p:nvSpPr>
        <p:spPr>
          <a:xfrm>
            <a:off x="8148637" y="188912"/>
            <a:ext cx="3851274" cy="6480176"/>
          </a:xfrm>
          <a:custGeom>
            <a:avLst/>
            <a:gdLst>
              <a:gd name="connsiteX0" fmla="*/ 0 w 3851274"/>
              <a:gd name="connsiteY0" fmla="*/ 0 h 6480176"/>
              <a:gd name="connsiteX1" fmla="*/ 3851274 w 3851274"/>
              <a:gd name="connsiteY1" fmla="*/ 0 h 6480176"/>
              <a:gd name="connsiteX2" fmla="*/ 3851274 w 3851274"/>
              <a:gd name="connsiteY2" fmla="*/ 6480176 h 6480176"/>
              <a:gd name="connsiteX3" fmla="*/ 0 w 3851274"/>
              <a:gd name="connsiteY3" fmla="*/ 6480176 h 6480176"/>
            </a:gdLst>
            <a:ahLst/>
            <a:cxnLst>
              <a:cxn ang="0">
                <a:pos x="connsiteX0" y="connsiteY0"/>
              </a:cxn>
              <a:cxn ang="0">
                <a:pos x="connsiteX1" y="connsiteY1"/>
              </a:cxn>
              <a:cxn ang="0">
                <a:pos x="connsiteX2" y="connsiteY2"/>
              </a:cxn>
              <a:cxn ang="0">
                <a:pos x="connsiteX3" y="connsiteY3"/>
              </a:cxn>
            </a:cxnLst>
            <a:rect l="l" t="t" r="r" b="b"/>
            <a:pathLst>
              <a:path w="3851274" h="6480176">
                <a:moveTo>
                  <a:pt x="0" y="0"/>
                </a:moveTo>
                <a:lnTo>
                  <a:pt x="3851274" y="0"/>
                </a:lnTo>
                <a:lnTo>
                  <a:pt x="3851274" y="6480176"/>
                </a:lnTo>
                <a:lnTo>
                  <a:pt x="0" y="6480176"/>
                </a:lnTo>
                <a:close/>
              </a:path>
            </a:pathLst>
          </a:custGeom>
        </p:spPr>
        <p:txBody>
          <a:bodyPr wrap="square">
            <a:noAutofit/>
          </a:bodyPr>
          <a:lstStyle>
            <a:lvl1pPr marL="0" indent="0" rtl="0">
              <a:buNone/>
              <a:defRPr/>
            </a:lvl1pPr>
          </a:lstStyle>
          <a:p>
            <a:r>
              <a:rPr lang="en-US"/>
              <a:t>Klicka på ikonen för att lägga till en bild</a:t>
            </a:r>
          </a:p>
        </p:txBody>
      </p:sp>
      <p:sp>
        <p:nvSpPr>
          <p:cNvPr id="19" name="Text Placeholder 18">
            <a:extLst>
              <a:ext uri="{FF2B5EF4-FFF2-40B4-BE49-F238E27FC236}">
                <a16:creationId xmlns:a16="http://schemas.microsoft.com/office/drawing/2014/main" id="{7F2389DB-EBDF-4C42-B2D5-D6283D93773D}"/>
              </a:ext>
            </a:extLst>
          </p:cNvPr>
          <p:cNvSpPr>
            <a:spLocks noGrp="1"/>
          </p:cNvSpPr>
          <p:nvPr>
            <p:ph type="body" sz="quarter" idx="14"/>
          </p:nvPr>
        </p:nvSpPr>
        <p:spPr>
          <a:xfrm>
            <a:off x="566738" y="6307298"/>
            <a:ext cx="6777036"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rtl="0">
              <a:buNone/>
              <a:defRPr sz="1000"/>
            </a:lvl1pPr>
          </a:lstStyle>
          <a:p>
            <a:pPr lvl="0"/>
            <a:r>
              <a:rPr lang="en-US"/>
              <a:t>Redigera format för bakgrundstext</a:t>
            </a:r>
          </a:p>
        </p:txBody>
      </p:sp>
    </p:spTree>
    <p:extLst>
      <p:ext uri="{BB962C8B-B14F-4D97-AF65-F5344CB8AC3E}">
        <p14:creationId xmlns:p14="http://schemas.microsoft.com/office/powerpoint/2010/main" val="29101699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Enkel textslide">
    <p:spTree>
      <p:nvGrpSpPr>
        <p:cNvPr id="1" name=""/>
        <p:cNvGrpSpPr/>
        <p:nvPr/>
      </p:nvGrpSpPr>
      <p:grpSpPr>
        <a:xfrm>
          <a:off x="0" y="0"/>
          <a:ext cx="0" cy="0"/>
          <a:chOff x="0" y="0"/>
          <a:chExt cx="0" cy="0"/>
        </a:xfrm>
      </p:grpSpPr>
      <p:sp>
        <p:nvSpPr>
          <p:cNvPr id="2" name="Rubrik 1"/>
          <p:cNvSpPr>
            <a:spLocks noGrp="1"/>
          </p:cNvSpPr>
          <p:nvPr>
            <p:ph type="title"/>
          </p:nvPr>
        </p:nvSpPr>
        <p:spPr>
          <a:xfrm>
            <a:off x="355601" y="621284"/>
            <a:ext cx="11501963" cy="792088"/>
          </a:xfrm>
        </p:spPr>
        <p:txBody>
          <a:bodyPr vert="horz" lIns="0" tIns="45720" rIns="0" bIns="45720" rtlCol="0" anchor="t" anchorCtr="0">
            <a:noAutofit/>
          </a:bodyPr>
          <a:lstStyle>
            <a:lvl1pPr algn="l" defTabSz="914400" rtl="0" eaLnBrk="1" latinLnBrk="0" hangingPunct="1">
              <a:lnSpc>
                <a:spcPts val="2800"/>
              </a:lnSpc>
              <a:spcBef>
                <a:spcPct val="0"/>
              </a:spcBef>
              <a:buNone/>
              <a:defRPr lang="sv-SE" sz="2800" kern="1200" dirty="0">
                <a:solidFill>
                  <a:schemeClr val="tx1"/>
                </a:solidFill>
                <a:latin typeface="+mj-lt"/>
                <a:ea typeface="+mj-ea"/>
                <a:cs typeface="+mj-cs"/>
              </a:defRPr>
            </a:lvl1pPr>
          </a:lstStyle>
          <a:p>
            <a:r>
              <a:rPr lang="sv-SE"/>
              <a:t>Klicka här för att ändra format</a:t>
            </a:r>
          </a:p>
        </p:txBody>
      </p:sp>
      <p:sp>
        <p:nvSpPr>
          <p:cNvPr id="14" name="Footer Placeholder 2"/>
          <p:cNvSpPr>
            <a:spLocks noGrp="1"/>
          </p:cNvSpPr>
          <p:nvPr>
            <p:ph type="ftr" sz="quarter" idx="11"/>
          </p:nvPr>
        </p:nvSpPr>
        <p:spPr>
          <a:xfrm>
            <a:off x="355600" y="6615388"/>
            <a:ext cx="10871200" cy="216024"/>
          </a:xfrm>
          <a:prstGeom prst="rect">
            <a:avLst/>
          </a:prstGeom>
        </p:spPr>
        <p:txBody>
          <a:bodyPr lIns="0" rIns="0" anchor="b" anchorCtr="0"/>
          <a:lstStyle>
            <a:lvl1pPr>
              <a:defRPr sz="900"/>
            </a:lvl1pPr>
          </a:lstStyle>
          <a:p>
            <a:endParaRPr lang="sv-SE"/>
          </a:p>
        </p:txBody>
      </p:sp>
      <p:sp>
        <p:nvSpPr>
          <p:cNvPr id="4" name="Platshållare för text 3"/>
          <p:cNvSpPr>
            <a:spLocks noGrp="1"/>
          </p:cNvSpPr>
          <p:nvPr>
            <p:ph type="body" sz="quarter" idx="15"/>
          </p:nvPr>
        </p:nvSpPr>
        <p:spPr>
          <a:xfrm>
            <a:off x="335359" y="2213506"/>
            <a:ext cx="11523133" cy="4187825"/>
          </a:xfrm>
        </p:spPr>
        <p:txBody>
          <a:bodyPr/>
          <a:lstStyle>
            <a:lvl1pPr marL="165600" indent="-165600">
              <a:lnSpc>
                <a:spcPct val="90000"/>
              </a:lnSpc>
              <a:spcBef>
                <a:spcPts val="400"/>
              </a:spcBef>
              <a:buFont typeface="Arial" panose="020B0604020202020204" pitchFamily="34" charset="0"/>
              <a:buChar char="&gt;"/>
              <a:defRPr sz="1500"/>
            </a:lvl1pPr>
            <a:lvl2pPr marL="345600" indent="-165600">
              <a:lnSpc>
                <a:spcPct val="90000"/>
              </a:lnSpc>
              <a:spcBef>
                <a:spcPts val="400"/>
              </a:spcBef>
              <a:defRPr sz="1500"/>
            </a:lvl2pPr>
            <a:lvl3pPr marL="531813" indent="-176213">
              <a:buFont typeface="Arial" panose="020B0604020202020204" pitchFamily="34" charset="0"/>
              <a:buChar char="-"/>
              <a:defRPr baseline="0"/>
            </a:lvl3pPr>
            <a:lvl4pPr marL="349250" indent="0">
              <a:lnSpc>
                <a:spcPct val="90000"/>
              </a:lnSpc>
              <a:spcBef>
                <a:spcPts val="400"/>
              </a:spcBef>
              <a:buNone/>
              <a:defRPr sz="1500"/>
            </a:lvl4pPr>
          </a:lstStyle>
          <a:p>
            <a:pPr lvl="0"/>
            <a:r>
              <a:rPr lang="sv-SE"/>
              <a:t>Redigera format för bakgrundstext</a:t>
            </a:r>
          </a:p>
          <a:p>
            <a:pPr lvl="1"/>
            <a:r>
              <a:rPr lang="sv-SE"/>
              <a:t>Nivå två</a:t>
            </a:r>
          </a:p>
          <a:p>
            <a:pPr lvl="2"/>
            <a:r>
              <a:rPr lang="sv-SE"/>
              <a:t>Nivå tre</a:t>
            </a:r>
          </a:p>
        </p:txBody>
      </p:sp>
      <p:sp>
        <p:nvSpPr>
          <p:cNvPr id="7" name="Platshållare för text 6"/>
          <p:cNvSpPr>
            <a:spLocks noGrp="1"/>
          </p:cNvSpPr>
          <p:nvPr>
            <p:ph type="body" sz="quarter" idx="16" hasCustomPrompt="1"/>
          </p:nvPr>
        </p:nvSpPr>
        <p:spPr>
          <a:xfrm>
            <a:off x="355601" y="138114"/>
            <a:ext cx="3163977" cy="250825"/>
          </a:xfrm>
        </p:spPr>
        <p:txBody>
          <a:bodyPr/>
          <a:lstStyle>
            <a:lvl1pPr marL="0" indent="0">
              <a:buNone/>
              <a:defRPr sz="1200" b="1"/>
            </a:lvl1pPr>
            <a:lvl2pPr marL="200025" indent="0">
              <a:buNone/>
              <a:defRPr sz="1400"/>
            </a:lvl2pPr>
            <a:lvl3pPr marL="177429" indent="0">
              <a:buNone/>
              <a:defRPr sz="1400"/>
            </a:lvl3pPr>
            <a:lvl4pPr marL="657225" indent="0">
              <a:buNone/>
              <a:defRPr sz="1400"/>
            </a:lvl4pPr>
            <a:lvl5pPr marL="862012" indent="0">
              <a:buNone/>
              <a:defRPr sz="1400"/>
            </a:lvl5pPr>
          </a:lstStyle>
          <a:p>
            <a:pPr lvl="0"/>
            <a:r>
              <a:rPr lang="sv-SE"/>
              <a:t>Klicka här för att ändra texten</a:t>
            </a:r>
          </a:p>
        </p:txBody>
      </p:sp>
      <p:sp>
        <p:nvSpPr>
          <p:cNvPr id="8" name="Platshållare för bildnummer 5"/>
          <p:cNvSpPr>
            <a:spLocks noGrp="1"/>
          </p:cNvSpPr>
          <p:nvPr>
            <p:ph type="sldNum" sz="quarter" idx="4"/>
          </p:nvPr>
        </p:nvSpPr>
        <p:spPr>
          <a:xfrm>
            <a:off x="9012764" y="6615412"/>
            <a:ext cx="2844800" cy="216000"/>
          </a:xfrm>
          <a:prstGeom prst="rect">
            <a:avLst/>
          </a:prstGeom>
        </p:spPr>
        <p:txBody>
          <a:bodyPr vert="horz" lIns="91440" tIns="45720" rIns="0" bIns="45720" rtlCol="0" anchor="ctr"/>
          <a:lstStyle>
            <a:lvl1pPr algn="r">
              <a:defRPr sz="1000">
                <a:solidFill>
                  <a:srgbClr val="000000"/>
                </a:solidFill>
              </a:defRPr>
            </a:lvl1pPr>
          </a:lstStyle>
          <a:p>
            <a:fld id="{86D61203-AB43-451A-93F9-AA6B75557FFC}" type="slidenum">
              <a:rPr lang="sv-SE" smtClean="0"/>
              <a:pPr/>
              <a:t>‹#›</a:t>
            </a:fld>
            <a:endParaRPr lang="sv-SE"/>
          </a:p>
        </p:txBody>
      </p:sp>
    </p:spTree>
    <p:extLst>
      <p:ext uri="{BB962C8B-B14F-4D97-AF65-F5344CB8AC3E}">
        <p14:creationId xmlns:p14="http://schemas.microsoft.com/office/powerpoint/2010/main" val="7083298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Endast rubrik">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9697D41-597E-42C0-B0C0-AFE10016E1E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19697D41-597E-42C0-B0C0-AFE10016E1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Platshållare för bildnummer 5">
            <a:extLst>
              <a:ext uri="{FF2B5EF4-FFF2-40B4-BE49-F238E27FC236}">
                <a16:creationId xmlns:a16="http://schemas.microsoft.com/office/drawing/2014/main" id="{3AAA55E2-E09B-4F10-93B6-A81D1E463CC2}"/>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8" name="Text Placeholder 7">
            <a:extLst>
              <a:ext uri="{FF2B5EF4-FFF2-40B4-BE49-F238E27FC236}">
                <a16:creationId xmlns:a16="http://schemas.microsoft.com/office/drawing/2014/main" id="{BC84C639-4FCD-4A8E-B8D0-037820FBC1DA}"/>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p>
        </p:txBody>
      </p:sp>
      <p:sp>
        <p:nvSpPr>
          <p:cNvPr id="3" name="Title 2">
            <a:extLst>
              <a:ext uri="{FF2B5EF4-FFF2-40B4-BE49-F238E27FC236}">
                <a16:creationId xmlns:a16="http://schemas.microsoft.com/office/drawing/2014/main" id="{173BAD63-FB0C-4634-9B76-87384F4DF2F3}"/>
              </a:ext>
            </a:extLst>
          </p:cNvPr>
          <p:cNvSpPr>
            <a:spLocks noGrp="1"/>
          </p:cNvSpPr>
          <p:nvPr>
            <p:ph type="title"/>
          </p:nvPr>
        </p:nvSpPr>
        <p:spPr/>
        <p:txBody>
          <a:bodyPr/>
          <a:lstStyle/>
          <a:p>
            <a:r>
              <a:rPr lang="sv-SE"/>
              <a:t>Click to edit Master title style</a:t>
            </a:r>
          </a:p>
        </p:txBody>
      </p:sp>
    </p:spTree>
    <p:extLst>
      <p:ext uri="{BB962C8B-B14F-4D97-AF65-F5344CB8AC3E}">
        <p14:creationId xmlns:p14="http://schemas.microsoft.com/office/powerpoint/2010/main" val="40260381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1 layoutarea + 1/2 image">
    <p:bg>
      <p:bgPr>
        <a:solidFill>
          <a:srgbClr val="F9F5F0"/>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1194504-1264-4C18-9955-9A4ED8F5443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40" name="think-cell Slide" r:id="rId4" imgW="306" imgH="306" progId="TCLayout.ActiveDocument.1">
                  <p:embed/>
                </p:oleObj>
              </mc:Choice>
              <mc:Fallback>
                <p:oleObj name="think-cell Slide" r:id="rId4" imgW="306" imgH="306" progId="TCLayout.ActiveDocument.1">
                  <p:embed/>
                  <p:pic>
                    <p:nvPicPr>
                      <p:cNvPr id="5" name="Objekt 4" hidden="1">
                        <a:extLst>
                          <a:ext uri="{FF2B5EF4-FFF2-40B4-BE49-F238E27FC236}">
                            <a16:creationId xmlns:a16="http://schemas.microsoft.com/office/drawing/2014/main" id="{61194504-1264-4C18-9955-9A4ED8F544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145F9EA3-ECA1-484B-B714-E665B1B27BEE}"/>
              </a:ext>
            </a:extLst>
          </p:cNvPr>
          <p:cNvSpPr/>
          <p:nvPr userDrawn="1"/>
        </p:nvSpPr>
        <p:spPr>
          <a:xfrm>
            <a:off x="6232031" y="0"/>
            <a:ext cx="59599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err="1">
              <a:solidFill>
                <a:schemeClr val="tx1">
                  <a:lumMod val="75000"/>
                  <a:lumOff val="25000"/>
                </a:schemeClr>
              </a:solidFill>
            </a:endParaRPr>
          </a:p>
        </p:txBody>
      </p:sp>
      <p:sp>
        <p:nvSpPr>
          <p:cNvPr id="11" name="Rektangel 10">
            <a:extLst>
              <a:ext uri="{FF2B5EF4-FFF2-40B4-BE49-F238E27FC236}">
                <a16:creationId xmlns:a16="http://schemas.microsoft.com/office/drawing/2014/main" id="{5F887E39-95C6-42B7-8660-DD1892737E22}"/>
              </a:ext>
            </a:extLst>
          </p:cNvPr>
          <p:cNvSpPr/>
          <p:nvPr userDrawn="1"/>
        </p:nvSpPr>
        <p:spPr>
          <a:xfrm>
            <a:off x="199685" y="188913"/>
            <a:ext cx="6007687"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sp>
        <p:nvSpPr>
          <p:cNvPr id="7" name="Platshållare för bildnummer 5">
            <a:extLst>
              <a:ext uri="{FF2B5EF4-FFF2-40B4-BE49-F238E27FC236}">
                <a16:creationId xmlns:a16="http://schemas.microsoft.com/office/drawing/2014/main" id="{4FFC3279-A5FA-46F7-B841-F9C6C045761C}"/>
              </a:ext>
            </a:extLst>
          </p:cNvPr>
          <p:cNvSpPr>
            <a:spLocks noGrp="1"/>
          </p:cNvSpPr>
          <p:nvPr>
            <p:ph type="sldNum" sz="quarter" idx="4"/>
          </p:nvPr>
        </p:nvSpPr>
        <p:spPr>
          <a:xfrm>
            <a:off x="5752419"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GB" noProof="0" smtClean="0"/>
              <a:pPr/>
              <a:t>‹#›</a:t>
            </a:fld>
            <a:endParaRPr lang="en-GB" noProof="0"/>
          </a:p>
        </p:txBody>
      </p:sp>
      <p:sp>
        <p:nvSpPr>
          <p:cNvPr id="14" name="Text Placeholder 13">
            <a:extLst>
              <a:ext uri="{FF2B5EF4-FFF2-40B4-BE49-F238E27FC236}">
                <a16:creationId xmlns:a16="http://schemas.microsoft.com/office/drawing/2014/main" id="{CF03B1E5-A061-4225-BB6C-5CFB2D1BBDA1}"/>
              </a:ext>
            </a:extLst>
          </p:cNvPr>
          <p:cNvSpPr>
            <a:spLocks noGrp="1"/>
          </p:cNvSpPr>
          <p:nvPr>
            <p:ph type="body" sz="quarter" idx="12"/>
          </p:nvPr>
        </p:nvSpPr>
        <p:spPr>
          <a:xfrm>
            <a:off x="566739" y="6307298"/>
            <a:ext cx="5089503"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Redigera format för bakgrundstext</a:t>
            </a:r>
          </a:p>
        </p:txBody>
      </p:sp>
      <p:sp>
        <p:nvSpPr>
          <p:cNvPr id="15" name="Content Placeholder 14">
            <a:extLst>
              <a:ext uri="{FF2B5EF4-FFF2-40B4-BE49-F238E27FC236}">
                <a16:creationId xmlns:a16="http://schemas.microsoft.com/office/drawing/2014/main" id="{89B4C5B7-D0C7-475F-AD1B-D4089477AD96}"/>
              </a:ext>
            </a:extLst>
          </p:cNvPr>
          <p:cNvSpPr>
            <a:spLocks noGrp="1"/>
          </p:cNvSpPr>
          <p:nvPr>
            <p:ph sz="quarter" idx="13"/>
          </p:nvPr>
        </p:nvSpPr>
        <p:spPr>
          <a:xfrm>
            <a:off x="566057" y="1315810"/>
            <a:ext cx="5529943" cy="4813521"/>
          </a:xfrm>
          <a:custGeom>
            <a:avLst/>
            <a:gdLst>
              <a:gd name="connsiteX0" fmla="*/ 0 w 5529943"/>
              <a:gd name="connsiteY0" fmla="*/ 0 h 4813521"/>
              <a:gd name="connsiteX1" fmla="*/ 5529943 w 5529943"/>
              <a:gd name="connsiteY1" fmla="*/ 0 h 4813521"/>
              <a:gd name="connsiteX2" fmla="*/ 5529943 w 5529943"/>
              <a:gd name="connsiteY2" fmla="*/ 4813521 h 4813521"/>
              <a:gd name="connsiteX3" fmla="*/ 0 w 5529943"/>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5529943" h="4813521">
                <a:moveTo>
                  <a:pt x="0" y="0"/>
                </a:moveTo>
                <a:lnTo>
                  <a:pt x="5529943" y="0"/>
                </a:lnTo>
                <a:lnTo>
                  <a:pt x="5529943" y="4813521"/>
                </a:lnTo>
                <a:lnTo>
                  <a:pt x="0" y="4813521"/>
                </a:lnTo>
                <a:close/>
              </a:path>
            </a:pathLst>
          </a:custGeom>
        </p:spPr>
        <p:txBody>
          <a:bodyPr wrap="square">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8" name="Title 7">
            <a:extLst>
              <a:ext uri="{FF2B5EF4-FFF2-40B4-BE49-F238E27FC236}">
                <a16:creationId xmlns:a16="http://schemas.microsoft.com/office/drawing/2014/main" id="{B5717979-C775-4A9A-91E7-A499092EA103}"/>
              </a:ext>
            </a:extLst>
          </p:cNvPr>
          <p:cNvSpPr>
            <a:spLocks noGrp="1"/>
          </p:cNvSpPr>
          <p:nvPr>
            <p:ph type="title"/>
          </p:nvPr>
        </p:nvSpPr>
        <p:spPr>
          <a:xfrm>
            <a:off x="566057" y="224970"/>
            <a:ext cx="5529943" cy="868589"/>
          </a:xfrm>
        </p:spPr>
        <p:txBody>
          <a:bodyPr/>
          <a:lstStyle/>
          <a:p>
            <a:r>
              <a:rPr lang="sv-SE"/>
              <a:t>Klicka här för att ändra mall för rubrikformat</a:t>
            </a:r>
            <a:endParaRPr lang="en-GB"/>
          </a:p>
        </p:txBody>
      </p:sp>
      <p:sp>
        <p:nvSpPr>
          <p:cNvPr id="17" name="Picture Placeholder 16">
            <a:extLst>
              <a:ext uri="{FF2B5EF4-FFF2-40B4-BE49-F238E27FC236}">
                <a16:creationId xmlns:a16="http://schemas.microsoft.com/office/drawing/2014/main" id="{50F30DD9-5ED9-4BF6-8305-46568F0EE4F3}"/>
              </a:ext>
            </a:extLst>
          </p:cNvPr>
          <p:cNvSpPr>
            <a:spLocks noGrp="1"/>
          </p:cNvSpPr>
          <p:nvPr>
            <p:ph type="pic" sz="quarter" idx="14"/>
          </p:nvPr>
        </p:nvSpPr>
        <p:spPr>
          <a:xfrm>
            <a:off x="6343403" y="188911"/>
            <a:ext cx="5656509" cy="6480176"/>
          </a:xfrm>
          <a:custGeom>
            <a:avLst/>
            <a:gdLst>
              <a:gd name="connsiteX0" fmla="*/ 0 w 5656509"/>
              <a:gd name="connsiteY0" fmla="*/ 0 h 6480176"/>
              <a:gd name="connsiteX1" fmla="*/ 5656509 w 5656509"/>
              <a:gd name="connsiteY1" fmla="*/ 0 h 6480176"/>
              <a:gd name="connsiteX2" fmla="*/ 5656509 w 5656509"/>
              <a:gd name="connsiteY2" fmla="*/ 6480176 h 6480176"/>
              <a:gd name="connsiteX3" fmla="*/ 0 w 5656509"/>
              <a:gd name="connsiteY3" fmla="*/ 6480176 h 6480176"/>
            </a:gdLst>
            <a:ahLst/>
            <a:cxnLst>
              <a:cxn ang="0">
                <a:pos x="connsiteX0" y="connsiteY0"/>
              </a:cxn>
              <a:cxn ang="0">
                <a:pos x="connsiteX1" y="connsiteY1"/>
              </a:cxn>
              <a:cxn ang="0">
                <a:pos x="connsiteX2" y="connsiteY2"/>
              </a:cxn>
              <a:cxn ang="0">
                <a:pos x="connsiteX3" y="connsiteY3"/>
              </a:cxn>
            </a:cxnLst>
            <a:rect l="l" t="t" r="r" b="b"/>
            <a:pathLst>
              <a:path w="5656509" h="6480176">
                <a:moveTo>
                  <a:pt x="0" y="0"/>
                </a:moveTo>
                <a:lnTo>
                  <a:pt x="5656509" y="0"/>
                </a:lnTo>
                <a:lnTo>
                  <a:pt x="5656509" y="6480176"/>
                </a:lnTo>
                <a:lnTo>
                  <a:pt x="0" y="6480176"/>
                </a:lnTo>
                <a:close/>
              </a:path>
            </a:pathLst>
          </a:custGeom>
        </p:spPr>
        <p:txBody>
          <a:bodyPr wrap="square">
            <a:noAutofit/>
          </a:bodyPr>
          <a:lstStyle>
            <a:lvl1pPr marL="0" indent="0">
              <a:buNone/>
              <a:defRPr/>
            </a:lvl1pPr>
          </a:lstStyle>
          <a:p>
            <a:r>
              <a:rPr lang="sv-SE"/>
              <a:t>Klicka på ikonen för att lägga till en bild</a:t>
            </a:r>
            <a:endParaRPr lang="en-GB"/>
          </a:p>
        </p:txBody>
      </p:sp>
    </p:spTree>
    <p:extLst>
      <p:ext uri="{BB962C8B-B14F-4D97-AF65-F5344CB8AC3E}">
        <p14:creationId xmlns:p14="http://schemas.microsoft.com/office/powerpoint/2010/main" val="30743308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3 layout areas">
    <p:bg>
      <p:bgPr>
        <a:solidFill>
          <a:srgbClr val="F9F5F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73ED54-D09F-4B4C-AC41-D8EFEE42117A}"/>
              </a:ext>
            </a:extLst>
          </p:cNvPr>
          <p:cNvSpPr>
            <a:spLocks noGrp="1"/>
          </p:cNvSpPr>
          <p:nvPr>
            <p:ph type="title"/>
          </p:nvPr>
        </p:nvSpPr>
        <p:spPr/>
        <p:txBody>
          <a:bodyPr/>
          <a:lstStyle/>
          <a:p>
            <a:r>
              <a:rPr lang="sv-SE"/>
              <a:t>Klicka här för att ändra mall för rubrikformat</a:t>
            </a:r>
            <a:endParaRPr lang="en-GB"/>
          </a:p>
        </p:txBody>
      </p:sp>
      <p:graphicFrame>
        <p:nvGraphicFramePr>
          <p:cNvPr id="6" name="Objekt 5" hidden="1">
            <a:extLst>
              <a:ext uri="{FF2B5EF4-FFF2-40B4-BE49-F238E27FC236}">
                <a16:creationId xmlns:a16="http://schemas.microsoft.com/office/drawing/2014/main" id="{43D43E25-8616-411C-A5FF-90B84543BB9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4"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43D43E25-8616-411C-A5FF-90B84543BB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Platshållare för bildnummer 5">
            <a:extLst>
              <a:ext uri="{FF2B5EF4-FFF2-40B4-BE49-F238E27FC236}">
                <a16:creationId xmlns:a16="http://schemas.microsoft.com/office/drawing/2014/main" id="{B937864F-0950-4693-B152-BB3CD8AB4C9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GB" noProof="0" smtClean="0"/>
              <a:pPr/>
              <a:t>‹#›</a:t>
            </a:fld>
            <a:endParaRPr lang="en-GB" noProof="0"/>
          </a:p>
        </p:txBody>
      </p:sp>
      <p:sp>
        <p:nvSpPr>
          <p:cNvPr id="15" name="Callout: Bent Line with No Border 18">
            <a:extLst>
              <a:ext uri="{FF2B5EF4-FFF2-40B4-BE49-F238E27FC236}">
                <a16:creationId xmlns:a16="http://schemas.microsoft.com/office/drawing/2014/main" id="{2579901D-B9DE-4D73-BEA9-4FF44E6FD387}"/>
              </a:ext>
            </a:extLst>
          </p:cNvPr>
          <p:cNvSpPr>
            <a:spLocks noGrp="1"/>
          </p:cNvSpPr>
          <p:nvPr>
            <p:ph type="body" sz="quarter" idx="29"/>
          </p:nvPr>
        </p:nvSpPr>
        <p:spPr>
          <a:xfrm>
            <a:off x="566057"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Redigera format för bakgrundstext</a:t>
            </a:r>
          </a:p>
        </p:txBody>
      </p:sp>
      <p:sp>
        <p:nvSpPr>
          <p:cNvPr id="16" name="Content Placeholder 15">
            <a:extLst>
              <a:ext uri="{FF2B5EF4-FFF2-40B4-BE49-F238E27FC236}">
                <a16:creationId xmlns:a16="http://schemas.microsoft.com/office/drawing/2014/main" id="{9B27F032-443C-435F-8E87-F28D20CC6999}"/>
              </a:ext>
            </a:extLst>
          </p:cNvPr>
          <p:cNvSpPr>
            <a:spLocks noGrp="1"/>
          </p:cNvSpPr>
          <p:nvPr>
            <p:ph sz="quarter" idx="31"/>
          </p:nvPr>
        </p:nvSpPr>
        <p:spPr>
          <a:xfrm>
            <a:off x="566057"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17" name="Callout: Bent Line with No Border 18">
            <a:extLst>
              <a:ext uri="{FF2B5EF4-FFF2-40B4-BE49-F238E27FC236}">
                <a16:creationId xmlns:a16="http://schemas.microsoft.com/office/drawing/2014/main" id="{AFA966E8-FB70-41CB-9F64-2586580EBF64}"/>
              </a:ext>
            </a:extLst>
          </p:cNvPr>
          <p:cNvSpPr>
            <a:spLocks noGrp="1"/>
          </p:cNvSpPr>
          <p:nvPr>
            <p:ph type="body" sz="quarter" idx="32"/>
          </p:nvPr>
        </p:nvSpPr>
        <p:spPr>
          <a:xfrm>
            <a:off x="4344955"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Redigera format för bakgrundstext</a:t>
            </a:r>
          </a:p>
        </p:txBody>
      </p:sp>
      <p:sp>
        <p:nvSpPr>
          <p:cNvPr id="19" name="Content Placeholder 18">
            <a:extLst>
              <a:ext uri="{FF2B5EF4-FFF2-40B4-BE49-F238E27FC236}">
                <a16:creationId xmlns:a16="http://schemas.microsoft.com/office/drawing/2014/main" id="{4D5810E1-34A4-40A6-927E-ECCAA44E3E8B}"/>
              </a:ext>
            </a:extLst>
          </p:cNvPr>
          <p:cNvSpPr>
            <a:spLocks noGrp="1"/>
          </p:cNvSpPr>
          <p:nvPr>
            <p:ph sz="quarter" idx="33"/>
          </p:nvPr>
        </p:nvSpPr>
        <p:spPr>
          <a:xfrm>
            <a:off x="4344955"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20" name="Callout: Bent Line with No Border 18">
            <a:extLst>
              <a:ext uri="{FF2B5EF4-FFF2-40B4-BE49-F238E27FC236}">
                <a16:creationId xmlns:a16="http://schemas.microsoft.com/office/drawing/2014/main" id="{670A6ADA-9048-4D8C-B042-27918F6896E4}"/>
              </a:ext>
            </a:extLst>
          </p:cNvPr>
          <p:cNvSpPr>
            <a:spLocks noGrp="1"/>
          </p:cNvSpPr>
          <p:nvPr>
            <p:ph type="body" sz="quarter" idx="34"/>
          </p:nvPr>
        </p:nvSpPr>
        <p:spPr>
          <a:xfrm>
            <a:off x="8151845"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Redigera format för bakgrundstext</a:t>
            </a:r>
          </a:p>
        </p:txBody>
      </p:sp>
      <p:sp>
        <p:nvSpPr>
          <p:cNvPr id="23" name="Content Placeholder 22">
            <a:extLst>
              <a:ext uri="{FF2B5EF4-FFF2-40B4-BE49-F238E27FC236}">
                <a16:creationId xmlns:a16="http://schemas.microsoft.com/office/drawing/2014/main" id="{72BABEFD-D2A4-4B0C-B939-107669AF942B}"/>
              </a:ext>
            </a:extLst>
          </p:cNvPr>
          <p:cNvSpPr>
            <a:spLocks noGrp="1"/>
          </p:cNvSpPr>
          <p:nvPr>
            <p:ph sz="quarter" idx="35"/>
          </p:nvPr>
        </p:nvSpPr>
        <p:spPr>
          <a:xfrm>
            <a:off x="8151845"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26" name="Text Placeholder 25">
            <a:extLst>
              <a:ext uri="{FF2B5EF4-FFF2-40B4-BE49-F238E27FC236}">
                <a16:creationId xmlns:a16="http://schemas.microsoft.com/office/drawing/2014/main" id="{952E0B9B-3D4A-40D4-BE0D-F97A97F24782}"/>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Redigera format för bakgrundstext</a:t>
            </a:r>
          </a:p>
        </p:txBody>
      </p:sp>
    </p:spTree>
    <p:extLst>
      <p:ext uri="{BB962C8B-B14F-4D97-AF65-F5344CB8AC3E}">
        <p14:creationId xmlns:p14="http://schemas.microsoft.com/office/powerpoint/2010/main" val="18132143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rgbClr val="F9F5F0"/>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D2287B9-5F20-46DE-9E87-5533AA5A29C0}"/>
              </a:ext>
            </a:extLst>
          </p:cNvPr>
          <p:cNvSpPr>
            <a:spLocks noGrp="1"/>
          </p:cNvSpPr>
          <p:nvPr>
            <p:ph type="pic" sz="quarter" idx="21"/>
          </p:nvPr>
        </p:nvSpPr>
        <p:spPr>
          <a:xfrm>
            <a:off x="192088" y="188913"/>
            <a:ext cx="11807825" cy="6480175"/>
          </a:xfrm>
          <a:custGeom>
            <a:avLst/>
            <a:gdLst>
              <a:gd name="connsiteX0" fmla="*/ 520677 w 11807825"/>
              <a:gd name="connsiteY0" fmla="*/ 3995990 h 6480175"/>
              <a:gd name="connsiteX1" fmla="*/ 520677 w 11807825"/>
              <a:gd name="connsiteY1" fmla="*/ 4008183 h 6480175"/>
              <a:gd name="connsiteX2" fmla="*/ 11287146 w 11807825"/>
              <a:gd name="connsiteY2" fmla="*/ 4008183 h 6480175"/>
              <a:gd name="connsiteX3" fmla="*/ 11287146 w 11807825"/>
              <a:gd name="connsiteY3" fmla="*/ 3995990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520677" y="3995990"/>
                </a:moveTo>
                <a:lnTo>
                  <a:pt x="520677" y="4008183"/>
                </a:lnTo>
                <a:lnTo>
                  <a:pt x="11287146" y="4008183"/>
                </a:lnTo>
                <a:lnTo>
                  <a:pt x="11287146" y="3995990"/>
                </a:lnTo>
                <a:close/>
                <a:moveTo>
                  <a:pt x="0" y="0"/>
                </a:moveTo>
                <a:lnTo>
                  <a:pt x="11807825" y="0"/>
                </a:lnTo>
                <a:lnTo>
                  <a:pt x="11807825" y="6480175"/>
                </a:lnTo>
                <a:lnTo>
                  <a:pt x="0" y="6480175"/>
                </a:lnTo>
                <a:close/>
              </a:path>
            </a:pathLst>
          </a:custGeom>
        </p:spPr>
        <p:txBody>
          <a:bodyPr wrap="square">
            <a:noAutofit/>
          </a:bodyPr>
          <a:lstStyle>
            <a:lvl1pPr marL="0" indent="0">
              <a:buNone/>
              <a:defRPr/>
            </a:lvl1pPr>
          </a:lstStyle>
          <a:p>
            <a:r>
              <a:rPr lang="sv-SE"/>
              <a:t>Click icon to add picture</a:t>
            </a:r>
            <a:endParaRPr lang="sv-SE" dirty="0"/>
          </a:p>
        </p:txBody>
      </p:sp>
      <p:graphicFrame>
        <p:nvGraphicFramePr>
          <p:cNvPr id="4" name="Objekt 3" hidden="1">
            <a:extLst>
              <a:ext uri="{FF2B5EF4-FFF2-40B4-BE49-F238E27FC236}">
                <a16:creationId xmlns:a16="http://schemas.microsoft.com/office/drawing/2014/main" id="{F3F5C15F-EB89-480C-8226-A2475002190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3F5C15F-EB89-480C-8226-A247500219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E90139AC-378D-4600-8614-76B820BD4078}"/>
              </a:ext>
            </a:extLst>
          </p:cNvPr>
          <p:cNvSpPr/>
          <p:nvPr userDrawn="1"/>
        </p:nvSpPr>
        <p:spPr>
          <a:xfrm>
            <a:off x="-2732623" y="0"/>
            <a:ext cx="2547420" cy="5126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sv-SE" b="1" noProof="0">
                <a:solidFill>
                  <a:schemeClr val="tx1"/>
                </a:solidFill>
              </a:rPr>
              <a:t>To add image</a:t>
            </a:r>
            <a:r>
              <a:rPr lang="sv-SE" noProof="0">
                <a:solidFill>
                  <a:schemeClr val="tx1"/>
                </a:solidFill>
              </a:rPr>
              <a:t>: go to Insert tab. Click on Image and go to xxxxxx (folder for PPT-images). Click on preferred image. </a:t>
            </a:r>
          </a:p>
          <a:p>
            <a:pPr algn="l" rtl="0"/>
            <a:endParaRPr lang="sv-SE" noProof="0">
              <a:solidFill>
                <a:schemeClr val="tx1"/>
              </a:solidFill>
            </a:endParaRPr>
          </a:p>
          <a:p>
            <a:pPr algn="l" rtl="0"/>
            <a:r>
              <a:rPr lang="sv-SE" b="1" noProof="0">
                <a:solidFill>
                  <a:schemeClr val="tx1"/>
                </a:solidFill>
              </a:rPr>
              <a:t>To change image: </a:t>
            </a:r>
            <a:r>
              <a:rPr lang="sv-SE" noProof="0">
                <a:solidFill>
                  <a:schemeClr val="tx1"/>
                </a:solidFill>
              </a:rPr>
              <a:t>Click on image and press delete, follow the instructions above followed by pressing the “Reset” button in the Start menu to reorder objects to be placed on top of image</a:t>
            </a:r>
            <a:endParaRPr lang="sv-SE" noProof="0" dirty="0">
              <a:solidFill>
                <a:schemeClr val="tx1"/>
              </a:solidFill>
            </a:endParaRPr>
          </a:p>
        </p:txBody>
      </p:sp>
      <p:sp>
        <p:nvSpPr>
          <p:cNvPr id="20" name="Bildruta 19">
            <a:extLst>
              <a:ext uri="{FF2B5EF4-FFF2-40B4-BE49-F238E27FC236}">
                <a16:creationId xmlns:a16="http://schemas.microsoft.com/office/drawing/2014/main" id="{BA910DF0-438F-4D15-BB42-415D5853E19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16" name="Logo">
            <a:extLst>
              <a:ext uri="{FF2B5EF4-FFF2-40B4-BE49-F238E27FC236}">
                <a16:creationId xmlns:a16="http://schemas.microsoft.com/office/drawing/2014/main" id="{4F7293F8-BF72-4EA5-AA1F-054DD8CBDDE2}"/>
              </a:ext>
            </a:extLst>
          </p:cNvPr>
          <p:cNvSpPr>
            <a:spLocks noGrp="1" noChangeAspect="1"/>
          </p:cNvSpPr>
          <p:nvPr>
            <p:ph type="body" sz="quarter" idx="16" hasCustomPrompt="1"/>
          </p:nvPr>
        </p:nvSpPr>
        <p:spPr>
          <a:xfrm>
            <a:off x="5019675" y="5174966"/>
            <a:ext cx="2154238" cy="985043"/>
          </a:xfrm>
          <a:prstGeom prst="rect">
            <a:avLst/>
          </a:prstGeom>
          <a:blipFill>
            <a:blip r:embed="rId6">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sv-SE" noProof="0"/>
              <a:t>  </a:t>
            </a:r>
            <a:endParaRPr lang="sv-SE" noProof="0" dirty="0"/>
          </a:p>
        </p:txBody>
      </p:sp>
      <p:sp>
        <p:nvSpPr>
          <p:cNvPr id="17" name="Logo">
            <a:extLst>
              <a:ext uri="{FF2B5EF4-FFF2-40B4-BE49-F238E27FC236}">
                <a16:creationId xmlns:a16="http://schemas.microsoft.com/office/drawing/2014/main" id="{34715105-4421-417E-9273-55B25B3CD70A}"/>
              </a:ext>
            </a:extLst>
          </p:cNvPr>
          <p:cNvSpPr>
            <a:spLocks noGrp="1" noChangeAspect="1"/>
          </p:cNvSpPr>
          <p:nvPr>
            <p:ph type="body" sz="quarter" idx="19" hasCustomPrompt="1"/>
          </p:nvPr>
        </p:nvSpPr>
        <p:spPr>
          <a:xfrm>
            <a:off x="8578228" y="889791"/>
            <a:ext cx="2888557" cy="2626103"/>
          </a:xfrm>
          <a:prstGeom prst="rect">
            <a:avLst/>
          </a:prstGeom>
          <a:blipFill>
            <a:blip r:embed="rId7">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sv-SE" noProof="0"/>
              <a:t>  </a:t>
            </a:r>
            <a:endParaRPr lang="sv-SE" noProof="0" dirty="0"/>
          </a:p>
        </p:txBody>
      </p:sp>
      <p:sp>
        <p:nvSpPr>
          <p:cNvPr id="6" name="Title 5">
            <a:extLst>
              <a:ext uri="{FF2B5EF4-FFF2-40B4-BE49-F238E27FC236}">
                <a16:creationId xmlns:a16="http://schemas.microsoft.com/office/drawing/2014/main" id="{33AA6E73-F9D2-425E-AB69-4A239523372E}"/>
              </a:ext>
            </a:extLst>
          </p:cNvPr>
          <p:cNvSpPr>
            <a:spLocks noGrp="1"/>
          </p:cNvSpPr>
          <p:nvPr>
            <p:ph type="title"/>
          </p:nvPr>
        </p:nvSpPr>
        <p:spPr>
          <a:xfrm>
            <a:off x="1524000" y="2336799"/>
            <a:ext cx="9144000" cy="1857375"/>
          </a:xfrm>
        </p:spPr>
        <p:txBody>
          <a:bodyPr/>
          <a:lstStyle>
            <a:lvl1pPr algn="ctr">
              <a:defRPr sz="5000">
                <a:solidFill>
                  <a:schemeClr val="bg1"/>
                </a:solidFill>
              </a:defRPr>
            </a:lvl1pPr>
          </a:lstStyle>
          <a:p>
            <a:r>
              <a:rPr lang="sv-SE"/>
              <a:t>Click to edit Master title style</a:t>
            </a:r>
            <a:endParaRPr lang="sv-SE" dirty="0"/>
          </a:p>
        </p:txBody>
      </p:sp>
      <p:sp>
        <p:nvSpPr>
          <p:cNvPr id="22" name="Text Placeholder 21">
            <a:extLst>
              <a:ext uri="{FF2B5EF4-FFF2-40B4-BE49-F238E27FC236}">
                <a16:creationId xmlns:a16="http://schemas.microsoft.com/office/drawing/2014/main" id="{7B699D21-052E-4AF5-A98C-FC3836211BA9}"/>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lgn="ctr">
              <a:buNone/>
              <a:defRPr>
                <a:solidFill>
                  <a:schemeClr val="bg1"/>
                </a:solidFill>
                <a:latin typeface="Georgia" panose="02040502050405020303" pitchFamily="18" charset="0"/>
              </a:defRPr>
            </a:lvl1pPr>
          </a:lstStyle>
          <a:p>
            <a:pPr lvl="0"/>
            <a:r>
              <a:rPr lang="sv-SE"/>
              <a:t>Edit Master text styles</a:t>
            </a:r>
            <a:endParaRPr lang="sv-SE" dirty="0"/>
          </a:p>
        </p:txBody>
      </p:sp>
    </p:spTree>
    <p:extLst>
      <p:ext uri="{BB962C8B-B14F-4D97-AF65-F5344CB8AC3E}">
        <p14:creationId xmlns:p14="http://schemas.microsoft.com/office/powerpoint/2010/main" val="32932219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p:bg>
      <p:bgPr>
        <a:solidFill>
          <a:srgbClr val="122D49"/>
        </a:solidFill>
        <a:effectLst/>
      </p:bgPr>
    </p:bg>
    <p:spTree>
      <p:nvGrpSpPr>
        <p:cNvPr id="1" name=""/>
        <p:cNvGrpSpPr/>
        <p:nvPr/>
      </p:nvGrpSpPr>
      <p:grpSpPr>
        <a:xfrm>
          <a:off x="0" y="0"/>
          <a:ext cx="0" cy="0"/>
          <a:chOff x="0" y="0"/>
          <a:chExt cx="0" cy="0"/>
        </a:xfrm>
      </p:grpSpPr>
      <p:pic>
        <p:nvPicPr>
          <p:cNvPr id="5" name="Bildobjekt 4" descr="En bild som visar text, clipart, vektorgrafik&#10;&#10;Automatiskt genererad beskrivning">
            <a:extLst>
              <a:ext uri="{FF2B5EF4-FFF2-40B4-BE49-F238E27FC236}">
                <a16:creationId xmlns:a16="http://schemas.microsoft.com/office/drawing/2014/main" id="{7D6964E9-D40F-4C1D-8838-DBCCE735D4F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018234" y="5174442"/>
            <a:ext cx="2154484" cy="982088"/>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36"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8578229" y="893097"/>
            <a:ext cx="2885879" cy="2619490"/>
          </a:xfrm>
          <a:prstGeom prst="rect">
            <a:avLst/>
          </a:prstGeom>
        </p:spPr>
      </p:pic>
      <p:sp>
        <p:nvSpPr>
          <p:cNvPr id="9" name="Title 5">
            <a:extLst>
              <a:ext uri="{FF2B5EF4-FFF2-40B4-BE49-F238E27FC236}">
                <a16:creationId xmlns:a16="http://schemas.microsoft.com/office/drawing/2014/main" id="{76903995-076F-4665-B986-BF1AC71D8AFF}"/>
              </a:ext>
            </a:extLst>
          </p:cNvPr>
          <p:cNvSpPr>
            <a:spLocks noGrp="1"/>
          </p:cNvSpPr>
          <p:nvPr>
            <p:ph type="title" hasCustomPrompt="1"/>
          </p:nvPr>
        </p:nvSpPr>
        <p:spPr>
          <a:xfrm>
            <a:off x="1524000" y="2336799"/>
            <a:ext cx="9144000" cy="1857375"/>
          </a:xfrm>
        </p:spPr>
        <p:txBody>
          <a:bodyPr/>
          <a:lstStyle>
            <a:lvl1pPr algn="ctr">
              <a:defRPr sz="5000" cap="all" baseline="0">
                <a:solidFill>
                  <a:schemeClr val="bg1"/>
                </a:solidFill>
              </a:defRPr>
            </a:lvl1pPr>
          </a:lstStyle>
          <a:p>
            <a:r>
              <a:rPr lang="sv-SE"/>
              <a:t>Click to add title</a:t>
            </a:r>
            <a:endParaRPr lang="sv-SE" dirty="0"/>
          </a:p>
        </p:txBody>
      </p:sp>
      <p:sp>
        <p:nvSpPr>
          <p:cNvPr id="10" name="Text Placeholder 9">
            <a:extLst>
              <a:ext uri="{FF2B5EF4-FFF2-40B4-BE49-F238E27FC236}">
                <a16:creationId xmlns:a16="http://schemas.microsoft.com/office/drawing/2014/main" id="{FE9B7161-AB27-493B-91A5-B9307CA1905D}"/>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bg1"/>
                </a:solidFill>
                <a:latin typeface="Georgia" panose="02040502050405020303" pitchFamily="18" charset="0"/>
              </a:defRPr>
            </a:lvl1pPr>
          </a:lstStyle>
          <a:p>
            <a:pPr lvl="0"/>
            <a:r>
              <a:rPr lang="sv-SE"/>
              <a:t>Edit Master text styles</a:t>
            </a:r>
            <a:endParaRPr lang="sv-SE" dirty="0"/>
          </a:p>
        </p:txBody>
      </p:sp>
    </p:spTree>
    <p:extLst>
      <p:ext uri="{BB962C8B-B14F-4D97-AF65-F5344CB8AC3E}">
        <p14:creationId xmlns:p14="http://schemas.microsoft.com/office/powerpoint/2010/main" val="5603219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rgbClr val="FAD7AF"/>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82FDEED-B200-4A80-AE25-BD557F1D08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688" y="901350"/>
            <a:ext cx="2249428" cy="960122"/>
          </a:xfrm>
          <a:prstGeom prst="rect">
            <a:avLst/>
          </a:prstGeom>
        </p:spPr>
      </p:pic>
      <p:sp>
        <p:nvSpPr>
          <p:cNvPr id="14" name="Bildruta 13">
            <a:extLst>
              <a:ext uri="{FF2B5EF4-FFF2-40B4-BE49-F238E27FC236}">
                <a16:creationId xmlns:a16="http://schemas.microsoft.com/office/drawing/2014/main" id="{644966A8-02C2-49A0-A0E7-78E14E67A574}"/>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6" name="Objekt 5" hidden="1">
            <a:extLst>
              <a:ext uri="{FF2B5EF4-FFF2-40B4-BE49-F238E27FC236}">
                <a16:creationId xmlns:a16="http://schemas.microsoft.com/office/drawing/2014/main" id="{3F66F30D-676F-42B4-90EC-FA9BE3CE37B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60" name="think-cell Slide" r:id="rId5" imgW="306" imgH="306" progId="TCLayout.ActiveDocument.1">
                  <p:embed/>
                </p:oleObj>
              </mc:Choice>
              <mc:Fallback>
                <p:oleObj name="think-cell Slide" r:id="rId5" imgW="306" imgH="306" progId="TCLayout.ActiveDocument.1">
                  <p:embed/>
                  <p:pic>
                    <p:nvPicPr>
                      <p:cNvPr id="6" name="Objekt 5" hidden="1">
                        <a:extLst>
                          <a:ext uri="{FF2B5EF4-FFF2-40B4-BE49-F238E27FC236}">
                            <a16:creationId xmlns:a16="http://schemas.microsoft.com/office/drawing/2014/main" id="{3F66F30D-676F-42B4-90EC-FA9BE3CE37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Bildruta 9">
            <a:extLst>
              <a:ext uri="{FF2B5EF4-FFF2-40B4-BE49-F238E27FC236}">
                <a16:creationId xmlns:a16="http://schemas.microsoft.com/office/drawing/2014/main" id="{079D035D-E5D2-43FC-AB06-4B98E8DB4ED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cxnSp>
        <p:nvCxnSpPr>
          <p:cNvPr id="15" name="Google Shape;163;p29">
            <a:extLst>
              <a:ext uri="{FF2B5EF4-FFF2-40B4-BE49-F238E27FC236}">
                <a16:creationId xmlns:a16="http://schemas.microsoft.com/office/drawing/2014/main" id="{46D8B85C-BFA6-44A7-9A4D-3D99181BF88E}"/>
              </a:ext>
            </a:extLst>
          </p:cNvPr>
          <p:cNvCxnSpPr/>
          <p:nvPr userDrawn="1"/>
        </p:nvCxnSpPr>
        <p:spPr>
          <a:xfrm>
            <a:off x="499003" y="1665020"/>
            <a:ext cx="7718971" cy="0"/>
          </a:xfrm>
          <a:prstGeom prst="straightConnector1">
            <a:avLst/>
          </a:prstGeom>
          <a:noFill/>
          <a:ln w="9525" cap="flat" cmpd="sng">
            <a:solidFill>
              <a:schemeClr val="tx1"/>
            </a:solidFill>
            <a:prstDash val="solid"/>
            <a:round/>
            <a:headEnd type="none" w="sm" len="sm"/>
            <a:tailEnd type="none" w="sm" len="sm"/>
          </a:ln>
        </p:spPr>
      </p:cxnSp>
      <p:pic>
        <p:nvPicPr>
          <p:cNvPr id="17" name="Bildobjekt 16">
            <a:extLst>
              <a:ext uri="{FF2B5EF4-FFF2-40B4-BE49-F238E27FC236}">
                <a16:creationId xmlns:a16="http://schemas.microsoft.com/office/drawing/2014/main" id="{C66F20D0-4ABB-42A9-9CBE-5F770C2A731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
        <p:nvSpPr>
          <p:cNvPr id="18" name="Content Placeholder 17">
            <a:extLst>
              <a:ext uri="{FF2B5EF4-FFF2-40B4-BE49-F238E27FC236}">
                <a16:creationId xmlns:a16="http://schemas.microsoft.com/office/drawing/2014/main" id="{6EB3D22E-8B60-40D1-9B60-7CD3C90F297D}"/>
              </a:ext>
            </a:extLst>
          </p:cNvPr>
          <p:cNvSpPr>
            <a:spLocks noGrp="1"/>
          </p:cNvSpPr>
          <p:nvPr>
            <p:ph sz="quarter" idx="10"/>
          </p:nvPr>
        </p:nvSpPr>
        <p:spPr>
          <a:xfrm>
            <a:off x="566056" y="2065681"/>
            <a:ext cx="7330168" cy="4063647"/>
          </a:xfrm>
          <a:custGeom>
            <a:avLst/>
            <a:gdLst>
              <a:gd name="connsiteX0" fmla="*/ 0 w 7330168"/>
              <a:gd name="connsiteY0" fmla="*/ 0 h 4063647"/>
              <a:gd name="connsiteX1" fmla="*/ 7330168 w 7330168"/>
              <a:gd name="connsiteY1" fmla="*/ 0 h 4063647"/>
              <a:gd name="connsiteX2" fmla="*/ 7330168 w 7330168"/>
              <a:gd name="connsiteY2" fmla="*/ 4063647 h 4063647"/>
              <a:gd name="connsiteX3" fmla="*/ 0 w 7330168"/>
              <a:gd name="connsiteY3" fmla="*/ 4063647 h 4063647"/>
            </a:gdLst>
            <a:ahLst/>
            <a:cxnLst>
              <a:cxn ang="0">
                <a:pos x="connsiteX0" y="connsiteY0"/>
              </a:cxn>
              <a:cxn ang="0">
                <a:pos x="connsiteX1" y="connsiteY1"/>
              </a:cxn>
              <a:cxn ang="0">
                <a:pos x="connsiteX2" y="connsiteY2"/>
              </a:cxn>
              <a:cxn ang="0">
                <a:pos x="connsiteX3" y="connsiteY3"/>
              </a:cxn>
            </a:cxnLst>
            <a:rect l="l" t="t" r="r" b="b"/>
            <a:pathLst>
              <a:path w="7330168" h="4063647">
                <a:moveTo>
                  <a:pt x="0" y="0"/>
                </a:moveTo>
                <a:lnTo>
                  <a:pt x="7330168" y="0"/>
                </a:lnTo>
                <a:lnTo>
                  <a:pt x="7330168" y="4063647"/>
                </a:lnTo>
                <a:lnTo>
                  <a:pt x="0" y="4063647"/>
                </a:lnTo>
                <a:close/>
              </a:path>
            </a:pathLst>
          </a:custGeom>
        </p:spPr>
        <p:txBody>
          <a:bodyPr wrap="square">
            <a:noAutofit/>
          </a:bodyPr>
          <a:lstStyle>
            <a:lvl1pPr marL="0" indent="0">
              <a:buNone/>
              <a:defRPr sz="2400">
                <a:latin typeface="Georgia" panose="02040502050405020303" pitchFamily="18" charset="0"/>
              </a:defRPr>
            </a:lvl1pPr>
            <a:lvl2pPr marL="269875" indent="-269875">
              <a:buFont typeface="Arial" panose="020B0604020202020204" pitchFamily="34" charset="0"/>
              <a:buChar char="•"/>
              <a:defRPr sz="2400">
                <a:latin typeface="Georgia" panose="02040502050405020303" pitchFamily="18" charset="0"/>
              </a:defRPr>
            </a:lvl2pPr>
          </a:lstStyle>
          <a:p>
            <a:pPr lvl="0"/>
            <a:r>
              <a:rPr lang="sv-SE"/>
              <a:t>Edit Master text styles</a:t>
            </a:r>
          </a:p>
          <a:p>
            <a:pPr lvl="1"/>
            <a:r>
              <a:rPr lang="sv-SE"/>
              <a:t>Second level</a:t>
            </a:r>
            <a:endParaRPr lang="sv-SE" dirty="0"/>
          </a:p>
        </p:txBody>
      </p:sp>
    </p:spTree>
    <p:extLst>
      <p:ext uri="{BB962C8B-B14F-4D97-AF65-F5344CB8AC3E}">
        <p14:creationId xmlns:p14="http://schemas.microsoft.com/office/powerpoint/2010/main" val="20278948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p:bg>
      <p:bgPr>
        <a:solidFill>
          <a:srgbClr val="FC9090"/>
        </a:solidFill>
        <a:effectLst/>
      </p:bgPr>
    </p:bg>
    <p:spTree>
      <p:nvGrpSpPr>
        <p:cNvPr id="1" name=""/>
        <p:cNvGrpSpPr/>
        <p:nvPr/>
      </p:nvGrpSpPr>
      <p:grpSpPr>
        <a:xfrm>
          <a:off x="0" y="0"/>
          <a:ext cx="0" cy="0"/>
          <a:chOff x="0" y="0"/>
          <a:chExt cx="0" cy="0"/>
        </a:xfrm>
      </p:grpSpPr>
      <p:sp>
        <p:nvSpPr>
          <p:cNvPr id="10" name="Bildruta 9">
            <a:extLst>
              <a:ext uri="{FF2B5EF4-FFF2-40B4-BE49-F238E27FC236}">
                <a16:creationId xmlns:a16="http://schemas.microsoft.com/office/drawing/2014/main" id="{1B7D9AFF-8CA0-49C0-A04E-4EBD93F01C3A}"/>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Bildobjekt 12">
            <a:extLst>
              <a:ext uri="{FF2B5EF4-FFF2-40B4-BE49-F238E27FC236}">
                <a16:creationId xmlns:a16="http://schemas.microsoft.com/office/drawing/2014/main" id="{718828C0-96A8-4983-B0A5-D4834D8A3D1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
        <p:nvSpPr>
          <p:cNvPr id="11" name="Text Placeholder 10">
            <a:extLst>
              <a:ext uri="{FF2B5EF4-FFF2-40B4-BE49-F238E27FC236}">
                <a16:creationId xmlns:a16="http://schemas.microsoft.com/office/drawing/2014/main" id="{AD7A9A07-C264-4C5F-9114-FF2458BDBC7E}"/>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sv-SE"/>
              <a:t>Edit Master text styles</a:t>
            </a:r>
            <a:endParaRPr lang="sv-SE" dirty="0"/>
          </a:p>
        </p:txBody>
      </p:sp>
      <p:sp>
        <p:nvSpPr>
          <p:cNvPr id="14" name="Text Placeholder 13">
            <a:extLst>
              <a:ext uri="{FF2B5EF4-FFF2-40B4-BE49-F238E27FC236}">
                <a16:creationId xmlns:a16="http://schemas.microsoft.com/office/drawing/2014/main" id="{3762921B-EC1D-470D-8C61-66B428657EA7}"/>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sv-SE"/>
              <a:t>Edit Master text styles</a:t>
            </a:r>
            <a:endParaRPr lang="sv-SE" dirty="0"/>
          </a:p>
        </p:txBody>
      </p:sp>
    </p:spTree>
    <p:extLst>
      <p:ext uri="{BB962C8B-B14F-4D97-AF65-F5344CB8AC3E}">
        <p14:creationId xmlns:p14="http://schemas.microsoft.com/office/powerpoint/2010/main" val="17154405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layout areas">
    <p:bg>
      <p:bgPr>
        <a:solidFill>
          <a:srgbClr val="F9F5F0"/>
        </a:solidFill>
        <a:effectLst/>
      </p:bgPr>
    </p:bg>
    <p:spTree>
      <p:nvGrpSpPr>
        <p:cNvPr id="1" name=""/>
        <p:cNvGrpSpPr/>
        <p:nvPr/>
      </p:nvGrpSpPr>
      <p:grpSpPr>
        <a:xfrm>
          <a:off x="0" y="0"/>
          <a:ext cx="0" cy="0"/>
          <a:chOff x="0" y="0"/>
          <a:chExt cx="0" cy="0"/>
        </a:xfrm>
      </p:grpSpPr>
      <p:sp>
        <p:nvSpPr>
          <p:cNvPr id="19" name="Content Placeholder 15">
            <a:extLst>
              <a:ext uri="{FF2B5EF4-FFF2-40B4-BE49-F238E27FC236}">
                <a16:creationId xmlns:a16="http://schemas.microsoft.com/office/drawing/2014/main" id="{A5968586-CBC9-40D9-95BC-17D79B2CD531}"/>
              </a:ext>
            </a:extLst>
          </p:cNvPr>
          <p:cNvSpPr>
            <a:spLocks noGrp="1"/>
          </p:cNvSpPr>
          <p:nvPr>
            <p:ph sz="quarter" idx="34"/>
          </p:nvPr>
        </p:nvSpPr>
        <p:spPr>
          <a:xfrm>
            <a:off x="566057" y="1763784"/>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0" name="Callout: Bent Line with No Border 18">
            <a:extLst>
              <a:ext uri="{FF2B5EF4-FFF2-40B4-BE49-F238E27FC236}">
                <a16:creationId xmlns:a16="http://schemas.microsoft.com/office/drawing/2014/main" id="{0E4507F0-0F4D-40E3-9899-ABD2B6B9445C}"/>
              </a:ext>
            </a:extLst>
          </p:cNvPr>
          <p:cNvSpPr>
            <a:spLocks noGrp="1"/>
          </p:cNvSpPr>
          <p:nvPr>
            <p:ph type="body" sz="quarter" idx="33"/>
          </p:nvPr>
        </p:nvSpPr>
        <p:spPr>
          <a:xfrm>
            <a:off x="566057" y="1304925"/>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graphicFrame>
        <p:nvGraphicFramePr>
          <p:cNvPr id="6" name="Objekt 5" hidden="1">
            <a:extLst>
              <a:ext uri="{FF2B5EF4-FFF2-40B4-BE49-F238E27FC236}">
                <a16:creationId xmlns:a16="http://schemas.microsoft.com/office/drawing/2014/main" id="{32ADFAE4-90F1-4166-AC45-CD60C6FCEACD}"/>
              </a:ext>
            </a:extLst>
          </p:cNvPr>
          <p:cNvGraphicFramePr>
            <a:graphicFrameLocks noChangeAspect="1"/>
          </p:cNvGraphicFramePr>
          <p:nvPr userDrawn="1">
            <p:custDataLst>
              <p:tags r:id="rId2"/>
            </p:custDataLst>
            <p:extLst>
              <p:ext uri="{D42A27DB-BD31-4B8C-83A1-F6EECF244321}">
                <p14:modId xmlns:p14="http://schemas.microsoft.com/office/powerpoint/2010/main" val="3536507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32ADFAE4-90F1-4166-AC45-CD60C6FCEA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Platshållare för bildnummer 5">
            <a:extLst>
              <a:ext uri="{FF2B5EF4-FFF2-40B4-BE49-F238E27FC236}">
                <a16:creationId xmlns:a16="http://schemas.microsoft.com/office/drawing/2014/main" id="{8CC2BA0B-B37A-4238-9621-13DB638EB6C4}"/>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8" name="Text Placeholder 17">
            <a:extLst>
              <a:ext uri="{FF2B5EF4-FFF2-40B4-BE49-F238E27FC236}">
                <a16:creationId xmlns:a16="http://schemas.microsoft.com/office/drawing/2014/main" id="{AC9C5634-09D8-490C-8D8E-0052EFE67764}"/>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
        <p:nvSpPr>
          <p:cNvPr id="5" name="Title 4">
            <a:extLst>
              <a:ext uri="{FF2B5EF4-FFF2-40B4-BE49-F238E27FC236}">
                <a16:creationId xmlns:a16="http://schemas.microsoft.com/office/drawing/2014/main" id="{C52FE59C-2B3B-46A5-9D58-B2D479F25B6F}"/>
              </a:ext>
            </a:extLst>
          </p:cNvPr>
          <p:cNvSpPr>
            <a:spLocks noGrp="1"/>
          </p:cNvSpPr>
          <p:nvPr>
            <p:ph type="title"/>
          </p:nvPr>
        </p:nvSpPr>
        <p:spPr/>
        <p:txBody>
          <a:bodyPr/>
          <a:lstStyle/>
          <a:p>
            <a:r>
              <a:rPr lang="sv-SE"/>
              <a:t>Click to edit Master title style</a:t>
            </a:r>
            <a:endParaRPr lang="sv-SE" dirty="0"/>
          </a:p>
        </p:txBody>
      </p:sp>
      <p:sp>
        <p:nvSpPr>
          <p:cNvPr id="21" name="Content Placeholder 15">
            <a:extLst>
              <a:ext uri="{FF2B5EF4-FFF2-40B4-BE49-F238E27FC236}">
                <a16:creationId xmlns:a16="http://schemas.microsoft.com/office/drawing/2014/main" id="{596C8083-D40C-4900-B199-B010A51C3260}"/>
              </a:ext>
            </a:extLst>
          </p:cNvPr>
          <p:cNvSpPr>
            <a:spLocks noGrp="1"/>
          </p:cNvSpPr>
          <p:nvPr>
            <p:ph sz="quarter" idx="45"/>
          </p:nvPr>
        </p:nvSpPr>
        <p:spPr>
          <a:xfrm>
            <a:off x="4343400" y="1763784"/>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2" name="Callout: Bent Line with No Border 18">
            <a:extLst>
              <a:ext uri="{FF2B5EF4-FFF2-40B4-BE49-F238E27FC236}">
                <a16:creationId xmlns:a16="http://schemas.microsoft.com/office/drawing/2014/main" id="{D30BFFCE-E544-4EFC-83BC-34D7F7D60B38}"/>
              </a:ext>
            </a:extLst>
          </p:cNvPr>
          <p:cNvSpPr>
            <a:spLocks noGrp="1"/>
          </p:cNvSpPr>
          <p:nvPr>
            <p:ph type="body" sz="quarter" idx="46"/>
          </p:nvPr>
        </p:nvSpPr>
        <p:spPr>
          <a:xfrm>
            <a:off x="4343400" y="1304925"/>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3" name="Content Placeholder 15">
            <a:extLst>
              <a:ext uri="{FF2B5EF4-FFF2-40B4-BE49-F238E27FC236}">
                <a16:creationId xmlns:a16="http://schemas.microsoft.com/office/drawing/2014/main" id="{EE658FF3-6FC2-4076-8E66-EFA070AED264}"/>
              </a:ext>
            </a:extLst>
          </p:cNvPr>
          <p:cNvSpPr>
            <a:spLocks noGrp="1"/>
          </p:cNvSpPr>
          <p:nvPr>
            <p:ph sz="quarter" idx="47"/>
          </p:nvPr>
        </p:nvSpPr>
        <p:spPr>
          <a:xfrm>
            <a:off x="8155140" y="1763784"/>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4" name="Callout: Bent Line with No Border 18">
            <a:extLst>
              <a:ext uri="{FF2B5EF4-FFF2-40B4-BE49-F238E27FC236}">
                <a16:creationId xmlns:a16="http://schemas.microsoft.com/office/drawing/2014/main" id="{D999AB96-04B4-4034-987A-763CF4F6F2F6}"/>
              </a:ext>
            </a:extLst>
          </p:cNvPr>
          <p:cNvSpPr>
            <a:spLocks noGrp="1"/>
          </p:cNvSpPr>
          <p:nvPr>
            <p:ph type="body" sz="quarter" idx="48"/>
          </p:nvPr>
        </p:nvSpPr>
        <p:spPr>
          <a:xfrm>
            <a:off x="8155140" y="1304925"/>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5" name="Content Placeholder 15">
            <a:extLst>
              <a:ext uri="{FF2B5EF4-FFF2-40B4-BE49-F238E27FC236}">
                <a16:creationId xmlns:a16="http://schemas.microsoft.com/office/drawing/2014/main" id="{D5F20F49-FBBE-4E20-B771-802E494E6ED6}"/>
              </a:ext>
            </a:extLst>
          </p:cNvPr>
          <p:cNvSpPr>
            <a:spLocks noGrp="1"/>
          </p:cNvSpPr>
          <p:nvPr>
            <p:ph sz="quarter" idx="49"/>
          </p:nvPr>
        </p:nvSpPr>
        <p:spPr>
          <a:xfrm>
            <a:off x="566057" y="4186776"/>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6" name="Callout: Bent Line with No Border 18">
            <a:extLst>
              <a:ext uri="{FF2B5EF4-FFF2-40B4-BE49-F238E27FC236}">
                <a16:creationId xmlns:a16="http://schemas.microsoft.com/office/drawing/2014/main" id="{057E13FF-1B89-47D9-8462-80096E71E94E}"/>
              </a:ext>
            </a:extLst>
          </p:cNvPr>
          <p:cNvSpPr>
            <a:spLocks noGrp="1"/>
          </p:cNvSpPr>
          <p:nvPr>
            <p:ph type="body" sz="quarter" idx="50"/>
          </p:nvPr>
        </p:nvSpPr>
        <p:spPr>
          <a:xfrm>
            <a:off x="566057" y="3727917"/>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7" name="Content Placeholder 15">
            <a:extLst>
              <a:ext uri="{FF2B5EF4-FFF2-40B4-BE49-F238E27FC236}">
                <a16:creationId xmlns:a16="http://schemas.microsoft.com/office/drawing/2014/main" id="{A396F819-A8ED-4C40-A2D4-445B1AC03C22}"/>
              </a:ext>
            </a:extLst>
          </p:cNvPr>
          <p:cNvSpPr>
            <a:spLocks noGrp="1"/>
          </p:cNvSpPr>
          <p:nvPr>
            <p:ph sz="quarter" idx="51"/>
          </p:nvPr>
        </p:nvSpPr>
        <p:spPr>
          <a:xfrm>
            <a:off x="4343400" y="4186776"/>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8" name="Callout: Bent Line with No Border 18">
            <a:extLst>
              <a:ext uri="{FF2B5EF4-FFF2-40B4-BE49-F238E27FC236}">
                <a16:creationId xmlns:a16="http://schemas.microsoft.com/office/drawing/2014/main" id="{C0D02CF7-1381-4E27-8FA8-E80A2E96A181}"/>
              </a:ext>
            </a:extLst>
          </p:cNvPr>
          <p:cNvSpPr>
            <a:spLocks noGrp="1"/>
          </p:cNvSpPr>
          <p:nvPr>
            <p:ph type="body" sz="quarter" idx="52"/>
          </p:nvPr>
        </p:nvSpPr>
        <p:spPr>
          <a:xfrm>
            <a:off x="4343400" y="3727917"/>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9" name="Content Placeholder 15">
            <a:extLst>
              <a:ext uri="{FF2B5EF4-FFF2-40B4-BE49-F238E27FC236}">
                <a16:creationId xmlns:a16="http://schemas.microsoft.com/office/drawing/2014/main" id="{1E0F05DE-C433-4291-8BB4-760DEC1651CD}"/>
              </a:ext>
            </a:extLst>
          </p:cNvPr>
          <p:cNvSpPr>
            <a:spLocks noGrp="1"/>
          </p:cNvSpPr>
          <p:nvPr>
            <p:ph sz="quarter" idx="53"/>
          </p:nvPr>
        </p:nvSpPr>
        <p:spPr>
          <a:xfrm>
            <a:off x="8155140" y="4186776"/>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33" name="Callout: Bent Line with No Border 18">
            <a:extLst>
              <a:ext uri="{FF2B5EF4-FFF2-40B4-BE49-F238E27FC236}">
                <a16:creationId xmlns:a16="http://schemas.microsoft.com/office/drawing/2014/main" id="{86817F74-5C22-4EFA-8FFE-F8DD76BA24F5}"/>
              </a:ext>
            </a:extLst>
          </p:cNvPr>
          <p:cNvSpPr>
            <a:spLocks noGrp="1"/>
          </p:cNvSpPr>
          <p:nvPr>
            <p:ph type="body" sz="quarter" idx="54"/>
          </p:nvPr>
        </p:nvSpPr>
        <p:spPr>
          <a:xfrm>
            <a:off x="8155140" y="3727917"/>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Tree>
    <p:extLst>
      <p:ext uri="{BB962C8B-B14F-4D97-AF65-F5344CB8AC3E}">
        <p14:creationId xmlns:p14="http://schemas.microsoft.com/office/powerpoint/2010/main" val="19056111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 layout area">
    <p:bg>
      <p:bgPr>
        <a:solidFill>
          <a:srgbClr val="F9F5F0"/>
        </a:solidFill>
        <a:effectLst/>
      </p:bgPr>
    </p:bg>
    <p:spTree>
      <p:nvGrpSpPr>
        <p:cNvPr id="1" name=""/>
        <p:cNvGrpSpPr/>
        <p:nvPr/>
      </p:nvGrpSpPr>
      <p:grpSpPr>
        <a:xfrm>
          <a:off x="0" y="0"/>
          <a:ext cx="0" cy="0"/>
          <a:chOff x="0" y="0"/>
          <a:chExt cx="0" cy="0"/>
        </a:xfrm>
      </p:grpSpPr>
      <p:graphicFrame>
        <p:nvGraphicFramePr>
          <p:cNvPr id="6" name="Objekt 5">
            <a:extLst>
              <a:ext uri="{FF2B5EF4-FFF2-40B4-BE49-F238E27FC236}">
                <a16:creationId xmlns:a16="http://schemas.microsoft.com/office/drawing/2014/main" id="{080CA8ED-6FC5-4B68-9451-02CA8338DB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08" name="think-cell Slide" r:id="rId4" imgW="306" imgH="306" progId="TCLayout.ActiveDocument.1">
                  <p:embed/>
                </p:oleObj>
              </mc:Choice>
              <mc:Fallback>
                <p:oleObj name="think-cell Slide" r:id="rId4" imgW="306" imgH="306" progId="TCLayout.ActiveDocument.1">
                  <p:embed/>
                  <p:pic>
                    <p:nvPicPr>
                      <p:cNvPr id="6" name="Objekt 5">
                        <a:extLst>
                          <a:ext uri="{FF2B5EF4-FFF2-40B4-BE49-F238E27FC236}">
                            <a16:creationId xmlns:a16="http://schemas.microsoft.com/office/drawing/2014/main" id="{080CA8ED-6FC5-4B68-9451-02CA8338D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5A4EA1BF-8AB4-44DC-9351-43E2D2783DEA}"/>
              </a:ext>
            </a:extLst>
          </p:cNvPr>
          <p:cNvSpPr>
            <a:spLocks noGrp="1"/>
          </p:cNvSpPr>
          <p:nvPr>
            <p:ph type="title"/>
          </p:nvPr>
        </p:nvSpPr>
        <p:spPr/>
        <p:txBody>
          <a:bodyPr/>
          <a:lstStyle/>
          <a:p>
            <a:r>
              <a:rPr lang="sv-SE"/>
              <a:t>Click to edit Master title style</a:t>
            </a:r>
            <a:endParaRPr lang="sv-SE" dirty="0"/>
          </a:p>
        </p:txBody>
      </p:sp>
      <p:sp>
        <p:nvSpPr>
          <p:cNvPr id="9" name="Content Placeholder 8">
            <a:extLst>
              <a:ext uri="{FF2B5EF4-FFF2-40B4-BE49-F238E27FC236}">
                <a16:creationId xmlns:a16="http://schemas.microsoft.com/office/drawing/2014/main" id="{79C7F457-1974-4656-9A3A-445B8258E571}"/>
              </a:ext>
            </a:extLst>
          </p:cNvPr>
          <p:cNvSpPr>
            <a:spLocks noGrp="1"/>
          </p:cNvSpPr>
          <p:nvPr>
            <p:ph sz="quarter" idx="11"/>
          </p:nvPr>
        </p:nvSpPr>
        <p:spPr>
          <a:xfrm>
            <a:off x="566057" y="1315810"/>
            <a:ext cx="11075081" cy="4813521"/>
          </a:xfrm>
          <a:custGeom>
            <a:avLst/>
            <a:gdLst>
              <a:gd name="connsiteX0" fmla="*/ 0 w 11075081"/>
              <a:gd name="connsiteY0" fmla="*/ 0 h 4813521"/>
              <a:gd name="connsiteX1" fmla="*/ 11075081 w 11075081"/>
              <a:gd name="connsiteY1" fmla="*/ 0 h 4813521"/>
              <a:gd name="connsiteX2" fmla="*/ 11075081 w 11075081"/>
              <a:gd name="connsiteY2" fmla="*/ 4813521 h 4813521"/>
              <a:gd name="connsiteX3" fmla="*/ 0 w 11075081"/>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11075081" h="4813521">
                <a:moveTo>
                  <a:pt x="0" y="0"/>
                </a:moveTo>
                <a:lnTo>
                  <a:pt x="11075081" y="0"/>
                </a:lnTo>
                <a:lnTo>
                  <a:pt x="11075081" y="4813521"/>
                </a:lnTo>
                <a:lnTo>
                  <a:pt x="0" y="4813521"/>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2" name="Platshållare för bildnummer 5">
            <a:extLst>
              <a:ext uri="{FF2B5EF4-FFF2-40B4-BE49-F238E27FC236}">
                <a16:creationId xmlns:a16="http://schemas.microsoft.com/office/drawing/2014/main" id="{F6699344-28C7-42F5-A7A9-5CCF2D21E27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4" name="Text Placeholder 13">
            <a:extLst>
              <a:ext uri="{FF2B5EF4-FFF2-40B4-BE49-F238E27FC236}">
                <a16:creationId xmlns:a16="http://schemas.microsoft.com/office/drawing/2014/main" id="{83F96921-599A-499C-9123-63FE4873E156}"/>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Tree>
    <p:extLst>
      <p:ext uri="{BB962C8B-B14F-4D97-AF65-F5344CB8AC3E}">
        <p14:creationId xmlns:p14="http://schemas.microsoft.com/office/powerpoint/2010/main" val="34918628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 layoutarea + 1/2 image">
    <p:bg>
      <p:bgPr>
        <a:solidFill>
          <a:srgbClr val="F9F5F0"/>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1194504-1264-4C18-9955-9A4ED8F5443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32" name="think-cell Slide" r:id="rId4" imgW="306" imgH="306" progId="TCLayout.ActiveDocument.1">
                  <p:embed/>
                </p:oleObj>
              </mc:Choice>
              <mc:Fallback>
                <p:oleObj name="think-cell Slide" r:id="rId4" imgW="306" imgH="306" progId="TCLayout.ActiveDocument.1">
                  <p:embed/>
                  <p:pic>
                    <p:nvPicPr>
                      <p:cNvPr id="5" name="Objekt 4" hidden="1">
                        <a:extLst>
                          <a:ext uri="{FF2B5EF4-FFF2-40B4-BE49-F238E27FC236}">
                            <a16:creationId xmlns:a16="http://schemas.microsoft.com/office/drawing/2014/main" id="{61194504-1264-4C18-9955-9A4ED8F544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145F9EA3-ECA1-484B-B714-E665B1B27BEE}"/>
              </a:ext>
            </a:extLst>
          </p:cNvPr>
          <p:cNvSpPr/>
          <p:nvPr userDrawn="1"/>
        </p:nvSpPr>
        <p:spPr>
          <a:xfrm>
            <a:off x="6232031" y="0"/>
            <a:ext cx="59599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1" name="Rektangel 10">
            <a:extLst>
              <a:ext uri="{FF2B5EF4-FFF2-40B4-BE49-F238E27FC236}">
                <a16:creationId xmlns:a16="http://schemas.microsoft.com/office/drawing/2014/main" id="{5F887E39-95C6-42B7-8660-DD1892737E22}"/>
              </a:ext>
            </a:extLst>
          </p:cNvPr>
          <p:cNvSpPr/>
          <p:nvPr userDrawn="1"/>
        </p:nvSpPr>
        <p:spPr>
          <a:xfrm>
            <a:off x="199685" y="188913"/>
            <a:ext cx="6007687"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7" name="Platshållare för bildnummer 5">
            <a:extLst>
              <a:ext uri="{FF2B5EF4-FFF2-40B4-BE49-F238E27FC236}">
                <a16:creationId xmlns:a16="http://schemas.microsoft.com/office/drawing/2014/main" id="{4FFC3279-A5FA-46F7-B841-F9C6C045761C}"/>
              </a:ext>
            </a:extLst>
          </p:cNvPr>
          <p:cNvSpPr>
            <a:spLocks noGrp="1"/>
          </p:cNvSpPr>
          <p:nvPr>
            <p:ph type="sldNum" sz="quarter" idx="4"/>
          </p:nvPr>
        </p:nvSpPr>
        <p:spPr>
          <a:xfrm>
            <a:off x="5752419"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4" name="Text Placeholder 13">
            <a:extLst>
              <a:ext uri="{FF2B5EF4-FFF2-40B4-BE49-F238E27FC236}">
                <a16:creationId xmlns:a16="http://schemas.microsoft.com/office/drawing/2014/main" id="{CF03B1E5-A061-4225-BB6C-5CFB2D1BBDA1}"/>
              </a:ext>
            </a:extLst>
          </p:cNvPr>
          <p:cNvSpPr>
            <a:spLocks noGrp="1"/>
          </p:cNvSpPr>
          <p:nvPr>
            <p:ph type="body" sz="quarter" idx="12"/>
          </p:nvPr>
        </p:nvSpPr>
        <p:spPr>
          <a:xfrm>
            <a:off x="566739" y="6307298"/>
            <a:ext cx="5089503"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
        <p:nvSpPr>
          <p:cNvPr id="15" name="Content Placeholder 14">
            <a:extLst>
              <a:ext uri="{FF2B5EF4-FFF2-40B4-BE49-F238E27FC236}">
                <a16:creationId xmlns:a16="http://schemas.microsoft.com/office/drawing/2014/main" id="{89B4C5B7-D0C7-475F-AD1B-D4089477AD96}"/>
              </a:ext>
            </a:extLst>
          </p:cNvPr>
          <p:cNvSpPr>
            <a:spLocks noGrp="1"/>
          </p:cNvSpPr>
          <p:nvPr>
            <p:ph sz="quarter" idx="13"/>
          </p:nvPr>
        </p:nvSpPr>
        <p:spPr>
          <a:xfrm>
            <a:off x="566057" y="1315810"/>
            <a:ext cx="5529943" cy="4813521"/>
          </a:xfrm>
          <a:custGeom>
            <a:avLst/>
            <a:gdLst>
              <a:gd name="connsiteX0" fmla="*/ 0 w 5529943"/>
              <a:gd name="connsiteY0" fmla="*/ 0 h 4813521"/>
              <a:gd name="connsiteX1" fmla="*/ 5529943 w 5529943"/>
              <a:gd name="connsiteY1" fmla="*/ 0 h 4813521"/>
              <a:gd name="connsiteX2" fmla="*/ 5529943 w 5529943"/>
              <a:gd name="connsiteY2" fmla="*/ 4813521 h 4813521"/>
              <a:gd name="connsiteX3" fmla="*/ 0 w 5529943"/>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5529943" h="4813521">
                <a:moveTo>
                  <a:pt x="0" y="0"/>
                </a:moveTo>
                <a:lnTo>
                  <a:pt x="5529943" y="0"/>
                </a:lnTo>
                <a:lnTo>
                  <a:pt x="5529943" y="4813521"/>
                </a:lnTo>
                <a:lnTo>
                  <a:pt x="0" y="4813521"/>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8" name="Title 7">
            <a:extLst>
              <a:ext uri="{FF2B5EF4-FFF2-40B4-BE49-F238E27FC236}">
                <a16:creationId xmlns:a16="http://schemas.microsoft.com/office/drawing/2014/main" id="{B5717979-C775-4A9A-91E7-A499092EA103}"/>
              </a:ext>
            </a:extLst>
          </p:cNvPr>
          <p:cNvSpPr>
            <a:spLocks noGrp="1"/>
          </p:cNvSpPr>
          <p:nvPr>
            <p:ph type="title"/>
          </p:nvPr>
        </p:nvSpPr>
        <p:spPr>
          <a:xfrm>
            <a:off x="566057" y="224970"/>
            <a:ext cx="5529943" cy="868589"/>
          </a:xfrm>
        </p:spPr>
        <p:txBody>
          <a:bodyPr/>
          <a:lstStyle/>
          <a:p>
            <a:r>
              <a:rPr lang="sv-SE"/>
              <a:t>Click to edit Master title style</a:t>
            </a:r>
            <a:endParaRPr lang="sv-SE" dirty="0"/>
          </a:p>
        </p:txBody>
      </p:sp>
      <p:sp>
        <p:nvSpPr>
          <p:cNvPr id="17" name="Picture Placeholder 16">
            <a:extLst>
              <a:ext uri="{FF2B5EF4-FFF2-40B4-BE49-F238E27FC236}">
                <a16:creationId xmlns:a16="http://schemas.microsoft.com/office/drawing/2014/main" id="{50F30DD9-5ED9-4BF6-8305-46568F0EE4F3}"/>
              </a:ext>
            </a:extLst>
          </p:cNvPr>
          <p:cNvSpPr>
            <a:spLocks noGrp="1"/>
          </p:cNvSpPr>
          <p:nvPr>
            <p:ph type="pic" sz="quarter" idx="14"/>
          </p:nvPr>
        </p:nvSpPr>
        <p:spPr>
          <a:xfrm>
            <a:off x="6343403" y="188911"/>
            <a:ext cx="5656509" cy="6480176"/>
          </a:xfrm>
          <a:custGeom>
            <a:avLst/>
            <a:gdLst>
              <a:gd name="connsiteX0" fmla="*/ 0 w 5656509"/>
              <a:gd name="connsiteY0" fmla="*/ 0 h 6480176"/>
              <a:gd name="connsiteX1" fmla="*/ 5656509 w 5656509"/>
              <a:gd name="connsiteY1" fmla="*/ 0 h 6480176"/>
              <a:gd name="connsiteX2" fmla="*/ 5656509 w 5656509"/>
              <a:gd name="connsiteY2" fmla="*/ 6480176 h 6480176"/>
              <a:gd name="connsiteX3" fmla="*/ 0 w 5656509"/>
              <a:gd name="connsiteY3" fmla="*/ 6480176 h 6480176"/>
            </a:gdLst>
            <a:ahLst/>
            <a:cxnLst>
              <a:cxn ang="0">
                <a:pos x="connsiteX0" y="connsiteY0"/>
              </a:cxn>
              <a:cxn ang="0">
                <a:pos x="connsiteX1" y="connsiteY1"/>
              </a:cxn>
              <a:cxn ang="0">
                <a:pos x="connsiteX2" y="connsiteY2"/>
              </a:cxn>
              <a:cxn ang="0">
                <a:pos x="connsiteX3" y="connsiteY3"/>
              </a:cxn>
            </a:cxnLst>
            <a:rect l="l" t="t" r="r" b="b"/>
            <a:pathLst>
              <a:path w="5656509" h="6480176">
                <a:moveTo>
                  <a:pt x="0" y="0"/>
                </a:moveTo>
                <a:lnTo>
                  <a:pt x="5656509" y="0"/>
                </a:lnTo>
                <a:lnTo>
                  <a:pt x="5656509" y="6480176"/>
                </a:lnTo>
                <a:lnTo>
                  <a:pt x="0" y="6480176"/>
                </a:lnTo>
                <a:close/>
              </a:path>
            </a:pathLst>
          </a:custGeom>
        </p:spPr>
        <p:txBody>
          <a:bodyPr wrap="square">
            <a:noAutofit/>
          </a:bodyPr>
          <a:lstStyle>
            <a:lvl1pPr marL="0" indent="0">
              <a:buNone/>
              <a:defRPr/>
            </a:lvl1pPr>
          </a:lstStyle>
          <a:p>
            <a:r>
              <a:rPr lang="sv-SE"/>
              <a:t>Click icon to add picture</a:t>
            </a:r>
            <a:endParaRPr lang="sv-SE" dirty="0"/>
          </a:p>
        </p:txBody>
      </p:sp>
    </p:spTree>
    <p:extLst>
      <p:ext uri="{BB962C8B-B14F-4D97-AF65-F5344CB8AC3E}">
        <p14:creationId xmlns:p14="http://schemas.microsoft.com/office/powerpoint/2010/main" val="29481491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 layoutarea + 1/3 image">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08A3FC4-A11B-4B32-9257-F7B8E373881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808A3FC4-A11B-4B32-9257-F7B8E37388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76048FBB-3319-4E27-BDDF-C4B4A6D41FBE}"/>
              </a:ext>
            </a:extLst>
          </p:cNvPr>
          <p:cNvSpPr/>
          <p:nvPr userDrawn="1"/>
        </p:nvSpPr>
        <p:spPr>
          <a:xfrm>
            <a:off x="7896225" y="0"/>
            <a:ext cx="42957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1" name="Rektangel 10">
            <a:extLst>
              <a:ext uri="{FF2B5EF4-FFF2-40B4-BE49-F238E27FC236}">
                <a16:creationId xmlns:a16="http://schemas.microsoft.com/office/drawing/2014/main" id="{097B76B8-E3C4-495F-9E38-8E44DF2F2854}"/>
              </a:ext>
            </a:extLst>
          </p:cNvPr>
          <p:cNvSpPr/>
          <p:nvPr userDrawn="1"/>
        </p:nvSpPr>
        <p:spPr>
          <a:xfrm>
            <a:off x="199684" y="188913"/>
            <a:ext cx="7756865"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7" name="Platshållare för bildnummer 5">
            <a:extLst>
              <a:ext uri="{FF2B5EF4-FFF2-40B4-BE49-F238E27FC236}">
                <a16:creationId xmlns:a16="http://schemas.microsoft.com/office/drawing/2014/main" id="{110A1E34-ADB3-455D-966C-1091BCA513F0}"/>
              </a:ext>
            </a:extLst>
          </p:cNvPr>
          <p:cNvSpPr>
            <a:spLocks noGrp="1"/>
          </p:cNvSpPr>
          <p:nvPr>
            <p:ph type="sldNum" sz="quarter" idx="4"/>
          </p:nvPr>
        </p:nvSpPr>
        <p:spPr>
          <a:xfrm>
            <a:off x="7413625"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5" name="Title 4">
            <a:extLst>
              <a:ext uri="{FF2B5EF4-FFF2-40B4-BE49-F238E27FC236}">
                <a16:creationId xmlns:a16="http://schemas.microsoft.com/office/drawing/2014/main" id="{92FFDA9A-8B5D-4A69-BF0B-145972B03431}"/>
              </a:ext>
            </a:extLst>
          </p:cNvPr>
          <p:cNvSpPr>
            <a:spLocks noGrp="1"/>
          </p:cNvSpPr>
          <p:nvPr>
            <p:ph type="title"/>
          </p:nvPr>
        </p:nvSpPr>
        <p:spPr>
          <a:xfrm>
            <a:off x="566057" y="224970"/>
            <a:ext cx="7206343" cy="868589"/>
          </a:xfrm>
        </p:spPr>
        <p:txBody>
          <a:bodyPr/>
          <a:lstStyle/>
          <a:p>
            <a:r>
              <a:rPr lang="sv-SE"/>
              <a:t>Click to edit Master title style</a:t>
            </a:r>
            <a:endParaRPr lang="sv-SE" dirty="0"/>
          </a:p>
        </p:txBody>
      </p:sp>
      <p:sp>
        <p:nvSpPr>
          <p:cNvPr id="15" name="Content Placeholder 14">
            <a:extLst>
              <a:ext uri="{FF2B5EF4-FFF2-40B4-BE49-F238E27FC236}">
                <a16:creationId xmlns:a16="http://schemas.microsoft.com/office/drawing/2014/main" id="{A880EA48-861A-4BE4-B6D7-069756372EEC}"/>
              </a:ext>
            </a:extLst>
          </p:cNvPr>
          <p:cNvSpPr>
            <a:spLocks noGrp="1"/>
          </p:cNvSpPr>
          <p:nvPr>
            <p:ph sz="quarter" idx="12"/>
          </p:nvPr>
        </p:nvSpPr>
        <p:spPr>
          <a:xfrm>
            <a:off x="566057" y="1315810"/>
            <a:ext cx="7206343" cy="4813521"/>
          </a:xfrm>
          <a:custGeom>
            <a:avLst/>
            <a:gdLst>
              <a:gd name="connsiteX0" fmla="*/ 0 w 7206343"/>
              <a:gd name="connsiteY0" fmla="*/ 0 h 4813521"/>
              <a:gd name="connsiteX1" fmla="*/ 7206343 w 7206343"/>
              <a:gd name="connsiteY1" fmla="*/ 0 h 4813521"/>
              <a:gd name="connsiteX2" fmla="*/ 7206343 w 7206343"/>
              <a:gd name="connsiteY2" fmla="*/ 4813521 h 4813521"/>
              <a:gd name="connsiteX3" fmla="*/ 0 w 7206343"/>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7206343" h="4813521">
                <a:moveTo>
                  <a:pt x="0" y="0"/>
                </a:moveTo>
                <a:lnTo>
                  <a:pt x="7206343" y="0"/>
                </a:lnTo>
                <a:lnTo>
                  <a:pt x="7206343" y="4813521"/>
                </a:lnTo>
                <a:lnTo>
                  <a:pt x="0" y="4813521"/>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8" name="Picture Placeholder 17">
            <a:extLst>
              <a:ext uri="{FF2B5EF4-FFF2-40B4-BE49-F238E27FC236}">
                <a16:creationId xmlns:a16="http://schemas.microsoft.com/office/drawing/2014/main" id="{C3E77A85-4683-4ED7-A1C6-BDBE31DFD9F4}"/>
              </a:ext>
            </a:extLst>
          </p:cNvPr>
          <p:cNvSpPr>
            <a:spLocks noGrp="1"/>
          </p:cNvSpPr>
          <p:nvPr>
            <p:ph type="pic" sz="quarter" idx="13"/>
          </p:nvPr>
        </p:nvSpPr>
        <p:spPr>
          <a:xfrm>
            <a:off x="8148637" y="188912"/>
            <a:ext cx="3851274" cy="6480176"/>
          </a:xfrm>
          <a:custGeom>
            <a:avLst/>
            <a:gdLst>
              <a:gd name="connsiteX0" fmla="*/ 0 w 3851274"/>
              <a:gd name="connsiteY0" fmla="*/ 0 h 6480176"/>
              <a:gd name="connsiteX1" fmla="*/ 3851274 w 3851274"/>
              <a:gd name="connsiteY1" fmla="*/ 0 h 6480176"/>
              <a:gd name="connsiteX2" fmla="*/ 3851274 w 3851274"/>
              <a:gd name="connsiteY2" fmla="*/ 6480176 h 6480176"/>
              <a:gd name="connsiteX3" fmla="*/ 0 w 3851274"/>
              <a:gd name="connsiteY3" fmla="*/ 6480176 h 6480176"/>
            </a:gdLst>
            <a:ahLst/>
            <a:cxnLst>
              <a:cxn ang="0">
                <a:pos x="connsiteX0" y="connsiteY0"/>
              </a:cxn>
              <a:cxn ang="0">
                <a:pos x="connsiteX1" y="connsiteY1"/>
              </a:cxn>
              <a:cxn ang="0">
                <a:pos x="connsiteX2" y="connsiteY2"/>
              </a:cxn>
              <a:cxn ang="0">
                <a:pos x="connsiteX3" y="connsiteY3"/>
              </a:cxn>
            </a:cxnLst>
            <a:rect l="l" t="t" r="r" b="b"/>
            <a:pathLst>
              <a:path w="3851274" h="6480176">
                <a:moveTo>
                  <a:pt x="0" y="0"/>
                </a:moveTo>
                <a:lnTo>
                  <a:pt x="3851274" y="0"/>
                </a:lnTo>
                <a:lnTo>
                  <a:pt x="3851274" y="6480176"/>
                </a:lnTo>
                <a:lnTo>
                  <a:pt x="0" y="6480176"/>
                </a:lnTo>
                <a:close/>
              </a:path>
            </a:pathLst>
          </a:custGeom>
        </p:spPr>
        <p:txBody>
          <a:bodyPr wrap="square">
            <a:noAutofit/>
          </a:bodyPr>
          <a:lstStyle>
            <a:lvl1pPr marL="0" indent="0">
              <a:buNone/>
              <a:defRPr/>
            </a:lvl1pPr>
          </a:lstStyle>
          <a:p>
            <a:r>
              <a:rPr lang="sv-SE"/>
              <a:t>Click icon to add picture</a:t>
            </a:r>
            <a:endParaRPr lang="sv-SE" dirty="0"/>
          </a:p>
        </p:txBody>
      </p:sp>
      <p:sp>
        <p:nvSpPr>
          <p:cNvPr id="19" name="Text Placeholder 18">
            <a:extLst>
              <a:ext uri="{FF2B5EF4-FFF2-40B4-BE49-F238E27FC236}">
                <a16:creationId xmlns:a16="http://schemas.microsoft.com/office/drawing/2014/main" id="{7F2389DB-EBDF-4C42-B2D5-D6283D93773D}"/>
              </a:ext>
            </a:extLst>
          </p:cNvPr>
          <p:cNvSpPr>
            <a:spLocks noGrp="1"/>
          </p:cNvSpPr>
          <p:nvPr>
            <p:ph type="body" sz="quarter" idx="14"/>
          </p:nvPr>
        </p:nvSpPr>
        <p:spPr>
          <a:xfrm>
            <a:off x="566738" y="6307298"/>
            <a:ext cx="6777036"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Tree>
    <p:extLst>
      <p:ext uri="{BB962C8B-B14F-4D97-AF65-F5344CB8AC3E}">
        <p14:creationId xmlns:p14="http://schemas.microsoft.com/office/powerpoint/2010/main" val="1822640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and 1/1 image">
    <p:bg>
      <p:bgPr>
        <a:solidFill>
          <a:srgbClr val="F9F5F0"/>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F839B99-863C-49A7-B1C3-E66E97A4638F}"/>
              </a:ext>
            </a:extLst>
          </p:cNvPr>
          <p:cNvSpPr>
            <a:spLocks noGrp="1"/>
          </p:cNvSpPr>
          <p:nvPr>
            <p:ph type="pic" sz="quarter" idx="16"/>
          </p:nvPr>
        </p:nvSpPr>
        <p:spPr>
          <a:xfrm>
            <a:off x="192088" y="188913"/>
            <a:ext cx="11807825" cy="6480175"/>
          </a:xfrm>
          <a:custGeom>
            <a:avLst/>
            <a:gdLst>
              <a:gd name="connsiteX0" fmla="*/ 0 w 11807825"/>
              <a:gd name="connsiteY0" fmla="*/ 0 h 6480175"/>
              <a:gd name="connsiteX1" fmla="*/ 11807825 w 11807825"/>
              <a:gd name="connsiteY1" fmla="*/ 0 h 6480175"/>
              <a:gd name="connsiteX2" fmla="*/ 11807825 w 11807825"/>
              <a:gd name="connsiteY2" fmla="*/ 6480175 h 6480175"/>
              <a:gd name="connsiteX3" fmla="*/ 0 w 11807825"/>
              <a:gd name="connsiteY3" fmla="*/ 6480175 h 6480175"/>
            </a:gdLst>
            <a:ahLst/>
            <a:cxnLst>
              <a:cxn ang="0">
                <a:pos x="connsiteX0" y="connsiteY0"/>
              </a:cxn>
              <a:cxn ang="0">
                <a:pos x="connsiteX1" y="connsiteY1"/>
              </a:cxn>
              <a:cxn ang="0">
                <a:pos x="connsiteX2" y="connsiteY2"/>
              </a:cxn>
              <a:cxn ang="0">
                <a:pos x="connsiteX3" y="connsiteY3"/>
              </a:cxn>
            </a:cxnLst>
            <a:rect l="l" t="t" r="r" b="b"/>
            <a:pathLst>
              <a:path w="11807825" h="6480175">
                <a:moveTo>
                  <a:pt x="0" y="0"/>
                </a:moveTo>
                <a:lnTo>
                  <a:pt x="11807825" y="0"/>
                </a:lnTo>
                <a:lnTo>
                  <a:pt x="11807825" y="6480175"/>
                </a:lnTo>
                <a:lnTo>
                  <a:pt x="0" y="6480175"/>
                </a:lnTo>
                <a:close/>
              </a:path>
            </a:pathLst>
          </a:custGeom>
        </p:spPr>
        <p:txBody>
          <a:bodyPr wrap="square">
            <a:noAutofit/>
          </a:bodyPr>
          <a:lstStyle/>
          <a:p>
            <a:r>
              <a:rPr lang="sv-SE"/>
              <a:t>Click icon to add picture</a:t>
            </a:r>
            <a:endParaRPr lang="sv-SE" dirty="0"/>
          </a:p>
        </p:txBody>
      </p:sp>
      <p:graphicFrame>
        <p:nvGraphicFramePr>
          <p:cNvPr id="4" name="Objekt 3" hidden="1">
            <a:extLst>
              <a:ext uri="{FF2B5EF4-FFF2-40B4-BE49-F238E27FC236}">
                <a16:creationId xmlns:a16="http://schemas.microsoft.com/office/drawing/2014/main" id="{F90841B7-0AB7-49E7-8936-D53447300BD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8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90841B7-0AB7-49E7-8936-D53447300B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AD86A0EB-14C3-47BF-B5D6-3363D583824A}"/>
              </a:ext>
            </a:extLst>
          </p:cNvPr>
          <p:cNvSpPr/>
          <p:nvPr userDrawn="1"/>
        </p:nvSpPr>
        <p:spPr>
          <a:xfrm>
            <a:off x="10858500" y="6237288"/>
            <a:ext cx="1141412" cy="395742"/>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3" name="Platshållare för datum 2">
            <a:extLst>
              <a:ext uri="{FF2B5EF4-FFF2-40B4-BE49-F238E27FC236}">
                <a16:creationId xmlns:a16="http://schemas.microsoft.com/office/drawing/2014/main" id="{CB78F89B-9820-4680-93BC-EABF44B68DB1}"/>
              </a:ext>
            </a:extLst>
          </p:cNvPr>
          <p:cNvSpPr>
            <a:spLocks noGrp="1"/>
          </p:cNvSpPr>
          <p:nvPr>
            <p:ph type="dt" sz="half" idx="10"/>
          </p:nvPr>
        </p:nvSpPr>
        <p:spPr/>
        <p:txBody>
          <a:bodyPr/>
          <a:lstStyle>
            <a:lvl1pPr rtl="0">
              <a:defRPr/>
            </a:lvl1pPr>
          </a:lstStyle>
          <a:p>
            <a:endParaRPr lang="sv-SE" noProof="0" dirty="0"/>
          </a:p>
        </p:txBody>
      </p:sp>
      <p:sp>
        <p:nvSpPr>
          <p:cNvPr id="6" name="Platshållare för bildnummer 5">
            <a:extLst>
              <a:ext uri="{FF2B5EF4-FFF2-40B4-BE49-F238E27FC236}">
                <a16:creationId xmlns:a16="http://schemas.microsoft.com/office/drawing/2014/main" id="{DE341225-61BD-482B-B28C-E5902CE62FE6}"/>
              </a:ext>
            </a:extLst>
          </p:cNvPr>
          <p:cNvSpPr>
            <a:spLocks noGrp="1"/>
          </p:cNvSpPr>
          <p:nvPr>
            <p:ph type="sldNum" sz="quarter" idx="4"/>
          </p:nvPr>
        </p:nvSpPr>
        <p:spPr>
          <a:xfrm>
            <a:off x="11641137" y="6256343"/>
            <a:ext cx="358775" cy="412744"/>
          </a:xfrm>
          <a:prstGeom prst="rect">
            <a:avLst/>
          </a:prstGeom>
        </p:spPr>
        <p:txBody>
          <a:bodyPr vert="horz" lIns="36000" tIns="36000" rIns="36000" bIns="36000" rtlCol="0" anchor="ctr"/>
          <a:lstStyle>
            <a:lvl1pPr algn="l" rtl="0">
              <a:defRPr sz="1000">
                <a:solidFill>
                  <a:schemeClr val="bg1">
                    <a:lumMod val="65000"/>
                  </a:schemeClr>
                </a:solidFill>
                <a:latin typeface="Georgia" panose="02040502050405020303" pitchFamily="18" charset="0"/>
              </a:defRPr>
            </a:lvl1pPr>
          </a:lstStyle>
          <a:p>
            <a:fld id="{C4E37AC7-33D9-447F-B835-411F63F8169F}" type="slidenum">
              <a:rPr lang="sv-SE" noProof="0" smtClean="0"/>
              <a:pPr/>
              <a:t>‹#›</a:t>
            </a:fld>
            <a:endParaRPr lang="sv-SE" noProof="0" dirty="0"/>
          </a:p>
        </p:txBody>
      </p:sp>
      <p:sp>
        <p:nvSpPr>
          <p:cNvPr id="12" name="Title 11">
            <a:extLst>
              <a:ext uri="{FF2B5EF4-FFF2-40B4-BE49-F238E27FC236}">
                <a16:creationId xmlns:a16="http://schemas.microsoft.com/office/drawing/2014/main" id="{6FE99E04-B14C-4205-9B80-A323E069EA1D}"/>
              </a:ext>
            </a:extLst>
          </p:cNvPr>
          <p:cNvSpPr>
            <a:spLocks noGrp="1"/>
          </p:cNvSpPr>
          <p:nvPr>
            <p:ph type="title"/>
          </p:nvPr>
        </p:nvSpPr>
        <p:spPr/>
        <p:txBody>
          <a:bodyPr/>
          <a:lstStyle/>
          <a:p>
            <a:r>
              <a:rPr lang="sv-SE"/>
              <a:t>Click to edit Master title style</a:t>
            </a:r>
            <a:endParaRPr lang="sv-SE" dirty="0"/>
          </a:p>
        </p:txBody>
      </p:sp>
      <p:sp>
        <p:nvSpPr>
          <p:cNvPr id="15" name="Text Placeholder 14">
            <a:extLst>
              <a:ext uri="{FF2B5EF4-FFF2-40B4-BE49-F238E27FC236}">
                <a16:creationId xmlns:a16="http://schemas.microsoft.com/office/drawing/2014/main" id="{E1FC3B26-C823-4917-9986-51513B862CC8}"/>
              </a:ext>
            </a:extLst>
          </p:cNvPr>
          <p:cNvSpPr>
            <a:spLocks noGrp="1"/>
          </p:cNvSpPr>
          <p:nvPr>
            <p:ph type="body" sz="quarter" idx="17"/>
          </p:nvPr>
        </p:nvSpPr>
        <p:spPr>
          <a:xfrm>
            <a:off x="558237" y="1314450"/>
            <a:ext cx="7345362" cy="4824413"/>
          </a:xfrm>
          <a:custGeom>
            <a:avLst/>
            <a:gdLst>
              <a:gd name="connsiteX0" fmla="*/ 0 w 7345362"/>
              <a:gd name="connsiteY0" fmla="*/ 0 h 4824413"/>
              <a:gd name="connsiteX1" fmla="*/ 7345362 w 7345362"/>
              <a:gd name="connsiteY1" fmla="*/ 0 h 4824413"/>
              <a:gd name="connsiteX2" fmla="*/ 7345362 w 7345362"/>
              <a:gd name="connsiteY2" fmla="*/ 4824413 h 4824413"/>
              <a:gd name="connsiteX3" fmla="*/ 0 w 7345362"/>
              <a:gd name="connsiteY3" fmla="*/ 4824413 h 4824413"/>
            </a:gdLst>
            <a:ahLst/>
            <a:cxnLst>
              <a:cxn ang="0">
                <a:pos x="connsiteX0" y="connsiteY0"/>
              </a:cxn>
              <a:cxn ang="0">
                <a:pos x="connsiteX1" y="connsiteY1"/>
              </a:cxn>
              <a:cxn ang="0">
                <a:pos x="connsiteX2" y="connsiteY2"/>
              </a:cxn>
              <a:cxn ang="0">
                <a:pos x="connsiteX3" y="connsiteY3"/>
              </a:cxn>
            </a:cxnLst>
            <a:rect l="l" t="t" r="r" b="b"/>
            <a:pathLst>
              <a:path w="7345362" h="4824413">
                <a:moveTo>
                  <a:pt x="0" y="0"/>
                </a:moveTo>
                <a:lnTo>
                  <a:pt x="7345362" y="0"/>
                </a:lnTo>
                <a:lnTo>
                  <a:pt x="7345362" y="4824413"/>
                </a:lnTo>
                <a:lnTo>
                  <a:pt x="0" y="4824413"/>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7221123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 layout areas">
    <p:bg>
      <p:bgPr>
        <a:solidFill>
          <a:srgbClr val="F9F5F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A2269F-6501-41FA-8F84-2D894FA13737}"/>
              </a:ext>
            </a:extLst>
          </p:cNvPr>
          <p:cNvSpPr>
            <a:spLocks noGrp="1"/>
          </p:cNvSpPr>
          <p:nvPr>
            <p:ph type="title"/>
          </p:nvPr>
        </p:nvSpPr>
        <p:spPr/>
        <p:txBody>
          <a:bodyPr/>
          <a:lstStyle/>
          <a:p>
            <a:r>
              <a:rPr lang="sv-SE"/>
              <a:t>Click to edit Master title style</a:t>
            </a:r>
            <a:endParaRPr lang="sv-SE" dirty="0"/>
          </a:p>
        </p:txBody>
      </p:sp>
      <p:sp>
        <p:nvSpPr>
          <p:cNvPr id="19" name="Callout: Bent Line with No Border 18">
            <a:extLst>
              <a:ext uri="{FF2B5EF4-FFF2-40B4-BE49-F238E27FC236}">
                <a16:creationId xmlns:a16="http://schemas.microsoft.com/office/drawing/2014/main" id="{FA17EDCA-F369-4A35-808F-5CC9FE9A9192}"/>
              </a:ext>
            </a:extLst>
          </p:cNvPr>
          <p:cNvSpPr>
            <a:spLocks noGrp="1"/>
          </p:cNvSpPr>
          <p:nvPr>
            <p:ph type="body" sz="quarter" idx="28"/>
          </p:nvPr>
        </p:nvSpPr>
        <p:spPr>
          <a:xfrm>
            <a:off x="550862" y="1304925"/>
            <a:ext cx="535199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5" name="Content Placeholder 14">
            <a:extLst>
              <a:ext uri="{FF2B5EF4-FFF2-40B4-BE49-F238E27FC236}">
                <a16:creationId xmlns:a16="http://schemas.microsoft.com/office/drawing/2014/main" id="{E5931040-59D7-41A2-9CF7-B70CE6B3EBB4}"/>
              </a:ext>
            </a:extLst>
          </p:cNvPr>
          <p:cNvSpPr>
            <a:spLocks noGrp="1"/>
          </p:cNvSpPr>
          <p:nvPr>
            <p:ph sz="quarter" idx="26"/>
          </p:nvPr>
        </p:nvSpPr>
        <p:spPr>
          <a:xfrm>
            <a:off x="550862" y="1763828"/>
            <a:ext cx="5351997" cy="4362121"/>
          </a:xfrm>
          <a:custGeom>
            <a:avLst/>
            <a:gdLst>
              <a:gd name="connsiteX0" fmla="*/ 0 w 5351997"/>
              <a:gd name="connsiteY0" fmla="*/ 0 h 4362121"/>
              <a:gd name="connsiteX1" fmla="*/ 5351997 w 5351997"/>
              <a:gd name="connsiteY1" fmla="*/ 0 h 4362121"/>
              <a:gd name="connsiteX2" fmla="*/ 5351997 w 5351997"/>
              <a:gd name="connsiteY2" fmla="*/ 4362121 h 4362121"/>
              <a:gd name="connsiteX3" fmla="*/ 0 w 5351997"/>
              <a:gd name="connsiteY3" fmla="*/ 4362121 h 4362121"/>
            </a:gdLst>
            <a:ahLst/>
            <a:cxnLst>
              <a:cxn ang="0">
                <a:pos x="connsiteX0" y="connsiteY0"/>
              </a:cxn>
              <a:cxn ang="0">
                <a:pos x="connsiteX1" y="connsiteY1"/>
              </a:cxn>
              <a:cxn ang="0">
                <a:pos x="connsiteX2" y="connsiteY2"/>
              </a:cxn>
              <a:cxn ang="0">
                <a:pos x="connsiteX3" y="connsiteY3"/>
              </a:cxn>
            </a:cxnLst>
            <a:rect l="l" t="t" r="r" b="b"/>
            <a:pathLst>
              <a:path w="5351997" h="4362121">
                <a:moveTo>
                  <a:pt x="0" y="0"/>
                </a:moveTo>
                <a:lnTo>
                  <a:pt x="5351997" y="0"/>
                </a:lnTo>
                <a:lnTo>
                  <a:pt x="5351997" y="4362121"/>
                </a:lnTo>
                <a:lnTo>
                  <a:pt x="0" y="4362121"/>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1" name="Callout: Bent Line with No Border 18">
            <a:extLst>
              <a:ext uri="{FF2B5EF4-FFF2-40B4-BE49-F238E27FC236}">
                <a16:creationId xmlns:a16="http://schemas.microsoft.com/office/drawing/2014/main" id="{0BBBF260-1733-4E1F-940E-F8B5BAD4A248}"/>
              </a:ext>
            </a:extLst>
          </p:cNvPr>
          <p:cNvSpPr>
            <a:spLocks noGrp="1"/>
          </p:cNvSpPr>
          <p:nvPr>
            <p:ph type="body" sz="quarter" idx="29"/>
          </p:nvPr>
        </p:nvSpPr>
        <p:spPr>
          <a:xfrm>
            <a:off x="6284912" y="1304925"/>
            <a:ext cx="535199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6" name="Content Placeholder 15">
            <a:extLst>
              <a:ext uri="{FF2B5EF4-FFF2-40B4-BE49-F238E27FC236}">
                <a16:creationId xmlns:a16="http://schemas.microsoft.com/office/drawing/2014/main" id="{DFC26E2F-0E0E-4B20-A48F-E0FF49B67B63}"/>
              </a:ext>
            </a:extLst>
          </p:cNvPr>
          <p:cNvSpPr>
            <a:spLocks noGrp="1"/>
          </p:cNvSpPr>
          <p:nvPr>
            <p:ph sz="quarter" idx="27"/>
          </p:nvPr>
        </p:nvSpPr>
        <p:spPr>
          <a:xfrm>
            <a:off x="6289138" y="1763828"/>
            <a:ext cx="5351997" cy="4362121"/>
          </a:xfrm>
          <a:custGeom>
            <a:avLst/>
            <a:gdLst>
              <a:gd name="connsiteX0" fmla="*/ 0 w 5351997"/>
              <a:gd name="connsiteY0" fmla="*/ 0 h 4362121"/>
              <a:gd name="connsiteX1" fmla="*/ 5351997 w 5351997"/>
              <a:gd name="connsiteY1" fmla="*/ 0 h 4362121"/>
              <a:gd name="connsiteX2" fmla="*/ 5351997 w 5351997"/>
              <a:gd name="connsiteY2" fmla="*/ 4362121 h 4362121"/>
              <a:gd name="connsiteX3" fmla="*/ 0 w 5351997"/>
              <a:gd name="connsiteY3" fmla="*/ 4362121 h 4362121"/>
            </a:gdLst>
            <a:ahLst/>
            <a:cxnLst>
              <a:cxn ang="0">
                <a:pos x="connsiteX0" y="connsiteY0"/>
              </a:cxn>
              <a:cxn ang="0">
                <a:pos x="connsiteX1" y="connsiteY1"/>
              </a:cxn>
              <a:cxn ang="0">
                <a:pos x="connsiteX2" y="connsiteY2"/>
              </a:cxn>
              <a:cxn ang="0">
                <a:pos x="connsiteX3" y="connsiteY3"/>
              </a:cxn>
            </a:cxnLst>
            <a:rect l="l" t="t" r="r" b="b"/>
            <a:pathLst>
              <a:path w="5351997" h="4362121">
                <a:moveTo>
                  <a:pt x="0" y="0"/>
                </a:moveTo>
                <a:lnTo>
                  <a:pt x="5351997" y="0"/>
                </a:lnTo>
                <a:lnTo>
                  <a:pt x="5351997" y="4362121"/>
                </a:lnTo>
                <a:lnTo>
                  <a:pt x="0" y="4362121"/>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graphicFrame>
        <p:nvGraphicFramePr>
          <p:cNvPr id="7" name="Objekt 6">
            <a:extLst>
              <a:ext uri="{FF2B5EF4-FFF2-40B4-BE49-F238E27FC236}">
                <a16:creationId xmlns:a16="http://schemas.microsoft.com/office/drawing/2014/main" id="{D2BC6C42-6097-492B-9F99-D348590B548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4" name="think-cell Slide" r:id="rId4" imgW="306" imgH="306" progId="TCLayout.ActiveDocument.1">
                  <p:embed/>
                </p:oleObj>
              </mc:Choice>
              <mc:Fallback>
                <p:oleObj name="think-cell Slide" r:id="rId4" imgW="306" imgH="306" progId="TCLayout.ActiveDocument.1">
                  <p:embed/>
                  <p:pic>
                    <p:nvPicPr>
                      <p:cNvPr id="7" name="Objekt 6">
                        <a:extLst>
                          <a:ext uri="{FF2B5EF4-FFF2-40B4-BE49-F238E27FC236}">
                            <a16:creationId xmlns:a16="http://schemas.microsoft.com/office/drawing/2014/main" id="{D2BC6C42-6097-492B-9F99-D348590B54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latshållare för bildnummer 5">
            <a:extLst>
              <a:ext uri="{FF2B5EF4-FFF2-40B4-BE49-F238E27FC236}">
                <a16:creationId xmlns:a16="http://schemas.microsoft.com/office/drawing/2014/main" id="{D76DF0D5-7E91-45C0-B88D-743E0305DDA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5" name="Text Placeholder 24">
            <a:extLst>
              <a:ext uri="{FF2B5EF4-FFF2-40B4-BE49-F238E27FC236}">
                <a16:creationId xmlns:a16="http://schemas.microsoft.com/office/drawing/2014/main" id="{61A3BBED-2363-4903-898D-6C097A93460E}"/>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Tree>
    <p:extLst>
      <p:ext uri="{BB962C8B-B14F-4D97-AF65-F5344CB8AC3E}">
        <p14:creationId xmlns:p14="http://schemas.microsoft.com/office/powerpoint/2010/main" val="34927027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 layout areas 2/3 + 1/3">
    <p:bg>
      <p:bgPr>
        <a:solidFill>
          <a:srgbClr val="F9F5F0"/>
        </a:solidFill>
        <a:effectLst/>
      </p:bgPr>
    </p:bg>
    <p:spTree>
      <p:nvGrpSpPr>
        <p:cNvPr id="1" name=""/>
        <p:cNvGrpSpPr/>
        <p:nvPr/>
      </p:nvGrpSpPr>
      <p:grpSpPr>
        <a:xfrm>
          <a:off x="0" y="0"/>
          <a:ext cx="0" cy="0"/>
          <a:chOff x="0" y="0"/>
          <a:chExt cx="0" cy="0"/>
        </a:xfrm>
      </p:grpSpPr>
      <p:graphicFrame>
        <p:nvGraphicFramePr>
          <p:cNvPr id="5" name="Objekt 4">
            <a:extLst>
              <a:ext uri="{FF2B5EF4-FFF2-40B4-BE49-F238E27FC236}">
                <a16:creationId xmlns:a16="http://schemas.microsoft.com/office/drawing/2014/main" id="{ACA4E967-6DDC-4EA6-9781-49A318846EB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8" name="think-cell Slide" r:id="rId4" imgW="306" imgH="306" progId="TCLayout.ActiveDocument.1">
                  <p:embed/>
                </p:oleObj>
              </mc:Choice>
              <mc:Fallback>
                <p:oleObj name="think-cell Slide" r:id="rId4" imgW="306" imgH="306" progId="TCLayout.ActiveDocument.1">
                  <p:embed/>
                  <p:pic>
                    <p:nvPicPr>
                      <p:cNvPr id="5" name="Objekt 4">
                        <a:extLst>
                          <a:ext uri="{FF2B5EF4-FFF2-40B4-BE49-F238E27FC236}">
                            <a16:creationId xmlns:a16="http://schemas.microsoft.com/office/drawing/2014/main" id="{ACA4E967-6DDC-4EA6-9781-49A318846E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494B859-E6DB-42DA-A445-58AA3D8A7DE1}"/>
              </a:ext>
            </a:extLst>
          </p:cNvPr>
          <p:cNvSpPr>
            <a:spLocks noGrp="1"/>
          </p:cNvSpPr>
          <p:nvPr>
            <p:ph type="title"/>
          </p:nvPr>
        </p:nvSpPr>
        <p:spPr/>
        <p:txBody>
          <a:bodyPr/>
          <a:lstStyle/>
          <a:p>
            <a:r>
              <a:rPr lang="sv-SE"/>
              <a:t>Click to edit Master title style</a:t>
            </a:r>
            <a:endParaRPr lang="sv-SE" dirty="0"/>
          </a:p>
        </p:txBody>
      </p:sp>
      <p:sp>
        <p:nvSpPr>
          <p:cNvPr id="11" name="Callout: Bent Line with No Border 18">
            <a:extLst>
              <a:ext uri="{FF2B5EF4-FFF2-40B4-BE49-F238E27FC236}">
                <a16:creationId xmlns:a16="http://schemas.microsoft.com/office/drawing/2014/main" id="{62BE4839-327E-4143-8620-7F6EFAACA736}"/>
              </a:ext>
            </a:extLst>
          </p:cNvPr>
          <p:cNvSpPr>
            <a:spLocks noGrp="1"/>
          </p:cNvSpPr>
          <p:nvPr>
            <p:ph type="body" sz="quarter" idx="28"/>
          </p:nvPr>
        </p:nvSpPr>
        <p:spPr>
          <a:xfrm>
            <a:off x="550862" y="1304925"/>
            <a:ext cx="7308850"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7" name="Content Placeholder 16">
            <a:extLst>
              <a:ext uri="{FF2B5EF4-FFF2-40B4-BE49-F238E27FC236}">
                <a16:creationId xmlns:a16="http://schemas.microsoft.com/office/drawing/2014/main" id="{BB0115C8-3409-40BD-9EDD-90C65BC274D3}"/>
              </a:ext>
            </a:extLst>
          </p:cNvPr>
          <p:cNvSpPr>
            <a:spLocks noGrp="1"/>
          </p:cNvSpPr>
          <p:nvPr>
            <p:ph sz="quarter" idx="30"/>
          </p:nvPr>
        </p:nvSpPr>
        <p:spPr>
          <a:xfrm>
            <a:off x="550863" y="1763783"/>
            <a:ext cx="7308850" cy="4369365"/>
          </a:xfrm>
          <a:custGeom>
            <a:avLst/>
            <a:gdLst>
              <a:gd name="connsiteX0" fmla="*/ 0 w 7308850"/>
              <a:gd name="connsiteY0" fmla="*/ 0 h 4369365"/>
              <a:gd name="connsiteX1" fmla="*/ 7308850 w 7308850"/>
              <a:gd name="connsiteY1" fmla="*/ 0 h 4369365"/>
              <a:gd name="connsiteX2" fmla="*/ 7308850 w 7308850"/>
              <a:gd name="connsiteY2" fmla="*/ 4369365 h 4369365"/>
              <a:gd name="connsiteX3" fmla="*/ 0 w 7308850"/>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7308850" h="4369365">
                <a:moveTo>
                  <a:pt x="0" y="0"/>
                </a:moveTo>
                <a:lnTo>
                  <a:pt x="7308850" y="0"/>
                </a:lnTo>
                <a:lnTo>
                  <a:pt x="7308850"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5" name="Callout: Bent Line with No Border 18">
            <a:extLst>
              <a:ext uri="{FF2B5EF4-FFF2-40B4-BE49-F238E27FC236}">
                <a16:creationId xmlns:a16="http://schemas.microsoft.com/office/drawing/2014/main" id="{1557B0A3-1F86-45A2-ADD3-C0F077C9F0F9}"/>
              </a:ext>
            </a:extLst>
          </p:cNvPr>
          <p:cNvSpPr>
            <a:spLocks noGrp="1"/>
          </p:cNvSpPr>
          <p:nvPr>
            <p:ph type="body" sz="quarter" idx="29"/>
          </p:nvPr>
        </p:nvSpPr>
        <p:spPr>
          <a:xfrm>
            <a:off x="8158163"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8" name="Content Placeholder 17">
            <a:extLst>
              <a:ext uri="{FF2B5EF4-FFF2-40B4-BE49-F238E27FC236}">
                <a16:creationId xmlns:a16="http://schemas.microsoft.com/office/drawing/2014/main" id="{E11C987D-34B3-4E7C-B50F-0DA3599E749E}"/>
              </a:ext>
            </a:extLst>
          </p:cNvPr>
          <p:cNvSpPr>
            <a:spLocks noGrp="1"/>
          </p:cNvSpPr>
          <p:nvPr>
            <p:ph sz="quarter" idx="31"/>
          </p:nvPr>
        </p:nvSpPr>
        <p:spPr>
          <a:xfrm>
            <a:off x="8158163"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4" name="Platshållare för bildnummer 5">
            <a:extLst>
              <a:ext uri="{FF2B5EF4-FFF2-40B4-BE49-F238E27FC236}">
                <a16:creationId xmlns:a16="http://schemas.microsoft.com/office/drawing/2014/main" id="{38A0189D-8E98-4156-A703-4BE7876EC2E8}"/>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9" name="Text Placeholder 18">
            <a:extLst>
              <a:ext uri="{FF2B5EF4-FFF2-40B4-BE49-F238E27FC236}">
                <a16:creationId xmlns:a16="http://schemas.microsoft.com/office/drawing/2014/main" id="{CEAB6126-B1D0-423E-92CA-5C3FCDD8AB5D}"/>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Tree>
    <p:extLst>
      <p:ext uri="{BB962C8B-B14F-4D97-AF65-F5344CB8AC3E}">
        <p14:creationId xmlns:p14="http://schemas.microsoft.com/office/powerpoint/2010/main" val="33028516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 layout areas">
    <p:bg>
      <p:bgPr>
        <a:solidFill>
          <a:srgbClr val="F9F5F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73ED54-D09F-4B4C-AC41-D8EFEE42117A}"/>
              </a:ext>
            </a:extLst>
          </p:cNvPr>
          <p:cNvSpPr>
            <a:spLocks noGrp="1"/>
          </p:cNvSpPr>
          <p:nvPr>
            <p:ph type="title"/>
          </p:nvPr>
        </p:nvSpPr>
        <p:spPr/>
        <p:txBody>
          <a:bodyPr/>
          <a:lstStyle/>
          <a:p>
            <a:r>
              <a:rPr lang="sv-SE"/>
              <a:t>Click to edit Master title style</a:t>
            </a:r>
            <a:endParaRPr lang="sv-SE" dirty="0"/>
          </a:p>
        </p:txBody>
      </p:sp>
      <p:graphicFrame>
        <p:nvGraphicFramePr>
          <p:cNvPr id="6" name="Objekt 5" hidden="1">
            <a:extLst>
              <a:ext uri="{FF2B5EF4-FFF2-40B4-BE49-F238E27FC236}">
                <a16:creationId xmlns:a16="http://schemas.microsoft.com/office/drawing/2014/main" id="{43D43E25-8616-411C-A5FF-90B84543BB9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52"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43D43E25-8616-411C-A5FF-90B84543BB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Platshållare för bildnummer 5">
            <a:extLst>
              <a:ext uri="{FF2B5EF4-FFF2-40B4-BE49-F238E27FC236}">
                <a16:creationId xmlns:a16="http://schemas.microsoft.com/office/drawing/2014/main" id="{B937864F-0950-4693-B152-BB3CD8AB4C9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5" name="Callout: Bent Line with No Border 18">
            <a:extLst>
              <a:ext uri="{FF2B5EF4-FFF2-40B4-BE49-F238E27FC236}">
                <a16:creationId xmlns:a16="http://schemas.microsoft.com/office/drawing/2014/main" id="{2579901D-B9DE-4D73-BEA9-4FF44E6FD387}"/>
              </a:ext>
            </a:extLst>
          </p:cNvPr>
          <p:cNvSpPr>
            <a:spLocks noGrp="1"/>
          </p:cNvSpPr>
          <p:nvPr>
            <p:ph type="body" sz="quarter" idx="29"/>
          </p:nvPr>
        </p:nvSpPr>
        <p:spPr>
          <a:xfrm>
            <a:off x="566057"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6" name="Content Placeholder 15">
            <a:extLst>
              <a:ext uri="{FF2B5EF4-FFF2-40B4-BE49-F238E27FC236}">
                <a16:creationId xmlns:a16="http://schemas.microsoft.com/office/drawing/2014/main" id="{9B27F032-443C-435F-8E87-F28D20CC6999}"/>
              </a:ext>
            </a:extLst>
          </p:cNvPr>
          <p:cNvSpPr>
            <a:spLocks noGrp="1"/>
          </p:cNvSpPr>
          <p:nvPr>
            <p:ph sz="quarter" idx="31"/>
          </p:nvPr>
        </p:nvSpPr>
        <p:spPr>
          <a:xfrm>
            <a:off x="566057"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7" name="Callout: Bent Line with No Border 18">
            <a:extLst>
              <a:ext uri="{FF2B5EF4-FFF2-40B4-BE49-F238E27FC236}">
                <a16:creationId xmlns:a16="http://schemas.microsoft.com/office/drawing/2014/main" id="{AFA966E8-FB70-41CB-9F64-2586580EBF64}"/>
              </a:ext>
            </a:extLst>
          </p:cNvPr>
          <p:cNvSpPr>
            <a:spLocks noGrp="1"/>
          </p:cNvSpPr>
          <p:nvPr>
            <p:ph type="body" sz="quarter" idx="32"/>
          </p:nvPr>
        </p:nvSpPr>
        <p:spPr>
          <a:xfrm>
            <a:off x="4344955"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9" name="Content Placeholder 18">
            <a:extLst>
              <a:ext uri="{FF2B5EF4-FFF2-40B4-BE49-F238E27FC236}">
                <a16:creationId xmlns:a16="http://schemas.microsoft.com/office/drawing/2014/main" id="{4D5810E1-34A4-40A6-927E-ECCAA44E3E8B}"/>
              </a:ext>
            </a:extLst>
          </p:cNvPr>
          <p:cNvSpPr>
            <a:spLocks noGrp="1"/>
          </p:cNvSpPr>
          <p:nvPr>
            <p:ph sz="quarter" idx="33"/>
          </p:nvPr>
        </p:nvSpPr>
        <p:spPr>
          <a:xfrm>
            <a:off x="4344955"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0" name="Callout: Bent Line with No Border 18">
            <a:extLst>
              <a:ext uri="{FF2B5EF4-FFF2-40B4-BE49-F238E27FC236}">
                <a16:creationId xmlns:a16="http://schemas.microsoft.com/office/drawing/2014/main" id="{670A6ADA-9048-4D8C-B042-27918F6896E4}"/>
              </a:ext>
            </a:extLst>
          </p:cNvPr>
          <p:cNvSpPr>
            <a:spLocks noGrp="1"/>
          </p:cNvSpPr>
          <p:nvPr>
            <p:ph type="body" sz="quarter" idx="34"/>
          </p:nvPr>
        </p:nvSpPr>
        <p:spPr>
          <a:xfrm>
            <a:off x="8151845"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3" name="Content Placeholder 22">
            <a:extLst>
              <a:ext uri="{FF2B5EF4-FFF2-40B4-BE49-F238E27FC236}">
                <a16:creationId xmlns:a16="http://schemas.microsoft.com/office/drawing/2014/main" id="{72BABEFD-D2A4-4B0C-B939-107669AF942B}"/>
              </a:ext>
            </a:extLst>
          </p:cNvPr>
          <p:cNvSpPr>
            <a:spLocks noGrp="1"/>
          </p:cNvSpPr>
          <p:nvPr>
            <p:ph sz="quarter" idx="35"/>
          </p:nvPr>
        </p:nvSpPr>
        <p:spPr>
          <a:xfrm>
            <a:off x="8151845"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6" name="Text Placeholder 25">
            <a:extLst>
              <a:ext uri="{FF2B5EF4-FFF2-40B4-BE49-F238E27FC236}">
                <a16:creationId xmlns:a16="http://schemas.microsoft.com/office/drawing/2014/main" id="{952E0B9B-3D4A-40D4-BE0D-F97A97F24782}"/>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Tree>
    <p:extLst>
      <p:ext uri="{BB962C8B-B14F-4D97-AF65-F5344CB8AC3E}">
        <p14:creationId xmlns:p14="http://schemas.microsoft.com/office/powerpoint/2010/main" val="12965536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 layout areas">
    <p:bg>
      <p:bgPr>
        <a:solidFill>
          <a:srgbClr val="F9F5F0"/>
        </a:solidFill>
        <a:effectLst/>
      </p:bgPr>
    </p:bg>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99ED7AD-7C5C-4914-9EF5-A45F325B2071}"/>
              </a:ext>
            </a:extLst>
          </p:cNvPr>
          <p:cNvSpPr>
            <a:spLocks noGrp="1"/>
          </p:cNvSpPr>
          <p:nvPr>
            <p:ph sz="quarter" idx="34"/>
          </p:nvPr>
        </p:nvSpPr>
        <p:spPr>
          <a:xfrm>
            <a:off x="566057" y="1763784"/>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6"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4" name="Text Placeholder 13">
            <a:extLst>
              <a:ext uri="{FF2B5EF4-FFF2-40B4-BE49-F238E27FC236}">
                <a16:creationId xmlns:a16="http://schemas.microsoft.com/office/drawing/2014/main" id="{3D8E423D-299A-4721-80AB-59FFA52D3433}"/>
              </a:ext>
            </a:extLst>
          </p:cNvPr>
          <p:cNvSpPr>
            <a:spLocks noGrp="1"/>
          </p:cNvSpPr>
          <p:nvPr>
            <p:ph type="body" sz="quarter" idx="3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
        <p:nvSpPr>
          <p:cNvPr id="5" name="Title 4">
            <a:extLst>
              <a:ext uri="{FF2B5EF4-FFF2-40B4-BE49-F238E27FC236}">
                <a16:creationId xmlns:a16="http://schemas.microsoft.com/office/drawing/2014/main" id="{76C48550-D369-4DCA-9762-00F94FF7692C}"/>
              </a:ext>
            </a:extLst>
          </p:cNvPr>
          <p:cNvSpPr>
            <a:spLocks noGrp="1"/>
          </p:cNvSpPr>
          <p:nvPr>
            <p:ph type="title"/>
          </p:nvPr>
        </p:nvSpPr>
        <p:spPr/>
        <p:txBody>
          <a:bodyPr/>
          <a:lstStyle/>
          <a:p>
            <a:r>
              <a:rPr lang="sv-SE"/>
              <a:t>Click to edit Master title style</a:t>
            </a:r>
            <a:endParaRPr lang="sv-SE" dirty="0"/>
          </a:p>
        </p:txBody>
      </p:sp>
      <p:sp>
        <p:nvSpPr>
          <p:cNvPr id="15" name="Callout: Bent Line with No Border 18">
            <a:extLst>
              <a:ext uri="{FF2B5EF4-FFF2-40B4-BE49-F238E27FC236}">
                <a16:creationId xmlns:a16="http://schemas.microsoft.com/office/drawing/2014/main" id="{D86C51BB-CD35-4275-923B-20E4CA029DEB}"/>
              </a:ext>
            </a:extLst>
          </p:cNvPr>
          <p:cNvSpPr>
            <a:spLocks noGrp="1"/>
          </p:cNvSpPr>
          <p:nvPr>
            <p:ph type="body" sz="quarter" idx="33"/>
          </p:nvPr>
        </p:nvSpPr>
        <p:spPr>
          <a:xfrm>
            <a:off x="566057" y="1304925"/>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7" name="Callout: Bent Line with No Border 18">
            <a:extLst>
              <a:ext uri="{FF2B5EF4-FFF2-40B4-BE49-F238E27FC236}">
                <a16:creationId xmlns:a16="http://schemas.microsoft.com/office/drawing/2014/main" id="{78CA674E-33BF-4B0D-806D-8B13F036196D}"/>
              </a:ext>
            </a:extLst>
          </p:cNvPr>
          <p:cNvSpPr>
            <a:spLocks noGrp="1"/>
          </p:cNvSpPr>
          <p:nvPr>
            <p:ph type="body" sz="quarter" idx="35"/>
          </p:nvPr>
        </p:nvSpPr>
        <p:spPr>
          <a:xfrm>
            <a:off x="6304336" y="1304925"/>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0" name="Content Placeholder 15">
            <a:extLst>
              <a:ext uri="{FF2B5EF4-FFF2-40B4-BE49-F238E27FC236}">
                <a16:creationId xmlns:a16="http://schemas.microsoft.com/office/drawing/2014/main" id="{F997FA42-F591-4C46-BBE7-37300F376050}"/>
              </a:ext>
            </a:extLst>
          </p:cNvPr>
          <p:cNvSpPr>
            <a:spLocks noGrp="1"/>
          </p:cNvSpPr>
          <p:nvPr>
            <p:ph sz="quarter" idx="36"/>
          </p:nvPr>
        </p:nvSpPr>
        <p:spPr>
          <a:xfrm>
            <a:off x="6304336" y="1763784"/>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4" name="Content Placeholder 15">
            <a:extLst>
              <a:ext uri="{FF2B5EF4-FFF2-40B4-BE49-F238E27FC236}">
                <a16:creationId xmlns:a16="http://schemas.microsoft.com/office/drawing/2014/main" id="{5CFF3909-E1D9-413D-B30A-697B79363B34}"/>
              </a:ext>
            </a:extLst>
          </p:cNvPr>
          <p:cNvSpPr>
            <a:spLocks noGrp="1"/>
          </p:cNvSpPr>
          <p:nvPr>
            <p:ph sz="quarter" idx="37"/>
          </p:nvPr>
        </p:nvSpPr>
        <p:spPr>
          <a:xfrm>
            <a:off x="566057" y="4195775"/>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5" name="Callout: Bent Line with No Border 18">
            <a:extLst>
              <a:ext uri="{FF2B5EF4-FFF2-40B4-BE49-F238E27FC236}">
                <a16:creationId xmlns:a16="http://schemas.microsoft.com/office/drawing/2014/main" id="{82863D71-A995-45FE-A51F-DD7CB939E91E}"/>
              </a:ext>
            </a:extLst>
          </p:cNvPr>
          <p:cNvSpPr>
            <a:spLocks noGrp="1"/>
          </p:cNvSpPr>
          <p:nvPr>
            <p:ph type="body" sz="quarter" idx="38"/>
          </p:nvPr>
        </p:nvSpPr>
        <p:spPr>
          <a:xfrm>
            <a:off x="566057" y="3760852"/>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6" name="Content Placeholder 15">
            <a:extLst>
              <a:ext uri="{FF2B5EF4-FFF2-40B4-BE49-F238E27FC236}">
                <a16:creationId xmlns:a16="http://schemas.microsoft.com/office/drawing/2014/main" id="{ECE7D950-2C4E-4A99-8199-95688080120C}"/>
              </a:ext>
            </a:extLst>
          </p:cNvPr>
          <p:cNvSpPr>
            <a:spLocks noGrp="1"/>
          </p:cNvSpPr>
          <p:nvPr>
            <p:ph sz="quarter" idx="39"/>
          </p:nvPr>
        </p:nvSpPr>
        <p:spPr>
          <a:xfrm>
            <a:off x="6304336" y="4195775"/>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7" name="Callout: Bent Line with No Border 18">
            <a:extLst>
              <a:ext uri="{FF2B5EF4-FFF2-40B4-BE49-F238E27FC236}">
                <a16:creationId xmlns:a16="http://schemas.microsoft.com/office/drawing/2014/main" id="{6A9E49AD-6C0A-4D65-A330-7EFDABBB668A}"/>
              </a:ext>
            </a:extLst>
          </p:cNvPr>
          <p:cNvSpPr>
            <a:spLocks noGrp="1"/>
          </p:cNvSpPr>
          <p:nvPr>
            <p:ph type="body" sz="quarter" idx="40"/>
          </p:nvPr>
        </p:nvSpPr>
        <p:spPr>
          <a:xfrm>
            <a:off x="6304336" y="3760852"/>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Tree>
    <p:extLst>
      <p:ext uri="{BB962C8B-B14F-4D97-AF65-F5344CB8AC3E}">
        <p14:creationId xmlns:p14="http://schemas.microsoft.com/office/powerpoint/2010/main" val="9471769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6 layout areas">
    <p:bg>
      <p:bgPr>
        <a:solidFill>
          <a:srgbClr val="F9F5F0"/>
        </a:solidFill>
        <a:effectLst/>
      </p:bgPr>
    </p:bg>
    <p:spTree>
      <p:nvGrpSpPr>
        <p:cNvPr id="1" name=""/>
        <p:cNvGrpSpPr/>
        <p:nvPr/>
      </p:nvGrpSpPr>
      <p:grpSpPr>
        <a:xfrm>
          <a:off x="0" y="0"/>
          <a:ext cx="0" cy="0"/>
          <a:chOff x="0" y="0"/>
          <a:chExt cx="0" cy="0"/>
        </a:xfrm>
      </p:grpSpPr>
      <p:sp>
        <p:nvSpPr>
          <p:cNvPr id="19" name="Content Placeholder 15">
            <a:extLst>
              <a:ext uri="{FF2B5EF4-FFF2-40B4-BE49-F238E27FC236}">
                <a16:creationId xmlns:a16="http://schemas.microsoft.com/office/drawing/2014/main" id="{A5968586-CBC9-40D9-95BC-17D79B2CD531}"/>
              </a:ext>
            </a:extLst>
          </p:cNvPr>
          <p:cNvSpPr>
            <a:spLocks noGrp="1"/>
          </p:cNvSpPr>
          <p:nvPr>
            <p:ph sz="quarter" idx="34"/>
          </p:nvPr>
        </p:nvSpPr>
        <p:spPr>
          <a:xfrm>
            <a:off x="566057" y="1763784"/>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0" name="Callout: Bent Line with No Border 18">
            <a:extLst>
              <a:ext uri="{FF2B5EF4-FFF2-40B4-BE49-F238E27FC236}">
                <a16:creationId xmlns:a16="http://schemas.microsoft.com/office/drawing/2014/main" id="{0E4507F0-0F4D-40E3-9899-ABD2B6B9445C}"/>
              </a:ext>
            </a:extLst>
          </p:cNvPr>
          <p:cNvSpPr>
            <a:spLocks noGrp="1"/>
          </p:cNvSpPr>
          <p:nvPr>
            <p:ph type="body" sz="quarter" idx="33"/>
          </p:nvPr>
        </p:nvSpPr>
        <p:spPr>
          <a:xfrm>
            <a:off x="566057" y="1304925"/>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graphicFrame>
        <p:nvGraphicFramePr>
          <p:cNvPr id="6" name="Objekt 5" hidden="1">
            <a:extLst>
              <a:ext uri="{FF2B5EF4-FFF2-40B4-BE49-F238E27FC236}">
                <a16:creationId xmlns:a16="http://schemas.microsoft.com/office/drawing/2014/main" id="{32ADFAE4-90F1-4166-AC45-CD60C6FCEAC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100"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32ADFAE4-90F1-4166-AC45-CD60C6FCEA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Platshållare för bildnummer 5">
            <a:extLst>
              <a:ext uri="{FF2B5EF4-FFF2-40B4-BE49-F238E27FC236}">
                <a16:creationId xmlns:a16="http://schemas.microsoft.com/office/drawing/2014/main" id="{8CC2BA0B-B37A-4238-9621-13DB638EB6C4}"/>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8" name="Text Placeholder 17">
            <a:extLst>
              <a:ext uri="{FF2B5EF4-FFF2-40B4-BE49-F238E27FC236}">
                <a16:creationId xmlns:a16="http://schemas.microsoft.com/office/drawing/2014/main" id="{AC9C5634-09D8-490C-8D8E-0052EFE67764}"/>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
        <p:nvSpPr>
          <p:cNvPr id="5" name="Title 4">
            <a:extLst>
              <a:ext uri="{FF2B5EF4-FFF2-40B4-BE49-F238E27FC236}">
                <a16:creationId xmlns:a16="http://schemas.microsoft.com/office/drawing/2014/main" id="{C52FE59C-2B3B-46A5-9D58-B2D479F25B6F}"/>
              </a:ext>
            </a:extLst>
          </p:cNvPr>
          <p:cNvSpPr>
            <a:spLocks noGrp="1"/>
          </p:cNvSpPr>
          <p:nvPr>
            <p:ph type="title"/>
          </p:nvPr>
        </p:nvSpPr>
        <p:spPr/>
        <p:txBody>
          <a:bodyPr/>
          <a:lstStyle/>
          <a:p>
            <a:r>
              <a:rPr lang="sv-SE"/>
              <a:t>Click to edit Master title style</a:t>
            </a:r>
            <a:endParaRPr lang="sv-SE" dirty="0"/>
          </a:p>
        </p:txBody>
      </p:sp>
      <p:sp>
        <p:nvSpPr>
          <p:cNvPr id="21" name="Content Placeholder 15">
            <a:extLst>
              <a:ext uri="{FF2B5EF4-FFF2-40B4-BE49-F238E27FC236}">
                <a16:creationId xmlns:a16="http://schemas.microsoft.com/office/drawing/2014/main" id="{596C8083-D40C-4900-B199-B010A51C3260}"/>
              </a:ext>
            </a:extLst>
          </p:cNvPr>
          <p:cNvSpPr>
            <a:spLocks noGrp="1"/>
          </p:cNvSpPr>
          <p:nvPr>
            <p:ph sz="quarter" idx="45"/>
          </p:nvPr>
        </p:nvSpPr>
        <p:spPr>
          <a:xfrm>
            <a:off x="4343400" y="1763784"/>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2" name="Callout: Bent Line with No Border 18">
            <a:extLst>
              <a:ext uri="{FF2B5EF4-FFF2-40B4-BE49-F238E27FC236}">
                <a16:creationId xmlns:a16="http://schemas.microsoft.com/office/drawing/2014/main" id="{D30BFFCE-E544-4EFC-83BC-34D7F7D60B38}"/>
              </a:ext>
            </a:extLst>
          </p:cNvPr>
          <p:cNvSpPr>
            <a:spLocks noGrp="1"/>
          </p:cNvSpPr>
          <p:nvPr>
            <p:ph type="body" sz="quarter" idx="46"/>
          </p:nvPr>
        </p:nvSpPr>
        <p:spPr>
          <a:xfrm>
            <a:off x="4343400" y="1304925"/>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3" name="Content Placeholder 15">
            <a:extLst>
              <a:ext uri="{FF2B5EF4-FFF2-40B4-BE49-F238E27FC236}">
                <a16:creationId xmlns:a16="http://schemas.microsoft.com/office/drawing/2014/main" id="{EE658FF3-6FC2-4076-8E66-EFA070AED264}"/>
              </a:ext>
            </a:extLst>
          </p:cNvPr>
          <p:cNvSpPr>
            <a:spLocks noGrp="1"/>
          </p:cNvSpPr>
          <p:nvPr>
            <p:ph sz="quarter" idx="47"/>
          </p:nvPr>
        </p:nvSpPr>
        <p:spPr>
          <a:xfrm>
            <a:off x="8155140" y="1763784"/>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4" name="Callout: Bent Line with No Border 18">
            <a:extLst>
              <a:ext uri="{FF2B5EF4-FFF2-40B4-BE49-F238E27FC236}">
                <a16:creationId xmlns:a16="http://schemas.microsoft.com/office/drawing/2014/main" id="{D999AB96-04B4-4034-987A-763CF4F6F2F6}"/>
              </a:ext>
            </a:extLst>
          </p:cNvPr>
          <p:cNvSpPr>
            <a:spLocks noGrp="1"/>
          </p:cNvSpPr>
          <p:nvPr>
            <p:ph type="body" sz="quarter" idx="48"/>
          </p:nvPr>
        </p:nvSpPr>
        <p:spPr>
          <a:xfrm>
            <a:off x="8155140" y="1304925"/>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5" name="Content Placeholder 15">
            <a:extLst>
              <a:ext uri="{FF2B5EF4-FFF2-40B4-BE49-F238E27FC236}">
                <a16:creationId xmlns:a16="http://schemas.microsoft.com/office/drawing/2014/main" id="{D5F20F49-FBBE-4E20-B771-802E494E6ED6}"/>
              </a:ext>
            </a:extLst>
          </p:cNvPr>
          <p:cNvSpPr>
            <a:spLocks noGrp="1"/>
          </p:cNvSpPr>
          <p:nvPr>
            <p:ph sz="quarter" idx="49"/>
          </p:nvPr>
        </p:nvSpPr>
        <p:spPr>
          <a:xfrm>
            <a:off x="566057" y="4186776"/>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6" name="Callout: Bent Line with No Border 18">
            <a:extLst>
              <a:ext uri="{FF2B5EF4-FFF2-40B4-BE49-F238E27FC236}">
                <a16:creationId xmlns:a16="http://schemas.microsoft.com/office/drawing/2014/main" id="{057E13FF-1B89-47D9-8462-80096E71E94E}"/>
              </a:ext>
            </a:extLst>
          </p:cNvPr>
          <p:cNvSpPr>
            <a:spLocks noGrp="1"/>
          </p:cNvSpPr>
          <p:nvPr>
            <p:ph type="body" sz="quarter" idx="50"/>
          </p:nvPr>
        </p:nvSpPr>
        <p:spPr>
          <a:xfrm>
            <a:off x="566057" y="3727917"/>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7" name="Content Placeholder 15">
            <a:extLst>
              <a:ext uri="{FF2B5EF4-FFF2-40B4-BE49-F238E27FC236}">
                <a16:creationId xmlns:a16="http://schemas.microsoft.com/office/drawing/2014/main" id="{A396F819-A8ED-4C40-A2D4-445B1AC03C22}"/>
              </a:ext>
            </a:extLst>
          </p:cNvPr>
          <p:cNvSpPr>
            <a:spLocks noGrp="1"/>
          </p:cNvSpPr>
          <p:nvPr>
            <p:ph sz="quarter" idx="51"/>
          </p:nvPr>
        </p:nvSpPr>
        <p:spPr>
          <a:xfrm>
            <a:off x="4343400" y="4186776"/>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8" name="Callout: Bent Line with No Border 18">
            <a:extLst>
              <a:ext uri="{FF2B5EF4-FFF2-40B4-BE49-F238E27FC236}">
                <a16:creationId xmlns:a16="http://schemas.microsoft.com/office/drawing/2014/main" id="{C0D02CF7-1381-4E27-8FA8-E80A2E96A181}"/>
              </a:ext>
            </a:extLst>
          </p:cNvPr>
          <p:cNvSpPr>
            <a:spLocks noGrp="1"/>
          </p:cNvSpPr>
          <p:nvPr>
            <p:ph type="body" sz="quarter" idx="52"/>
          </p:nvPr>
        </p:nvSpPr>
        <p:spPr>
          <a:xfrm>
            <a:off x="4343400" y="3727917"/>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29" name="Content Placeholder 15">
            <a:extLst>
              <a:ext uri="{FF2B5EF4-FFF2-40B4-BE49-F238E27FC236}">
                <a16:creationId xmlns:a16="http://schemas.microsoft.com/office/drawing/2014/main" id="{1E0F05DE-C433-4291-8BB4-760DEC1651CD}"/>
              </a:ext>
            </a:extLst>
          </p:cNvPr>
          <p:cNvSpPr>
            <a:spLocks noGrp="1"/>
          </p:cNvSpPr>
          <p:nvPr>
            <p:ph sz="quarter" idx="53"/>
          </p:nvPr>
        </p:nvSpPr>
        <p:spPr>
          <a:xfrm>
            <a:off x="8155140" y="4186776"/>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33" name="Callout: Bent Line with No Border 18">
            <a:extLst>
              <a:ext uri="{FF2B5EF4-FFF2-40B4-BE49-F238E27FC236}">
                <a16:creationId xmlns:a16="http://schemas.microsoft.com/office/drawing/2014/main" id="{86817F74-5C22-4EFA-8FFE-F8DD76BA24F5}"/>
              </a:ext>
            </a:extLst>
          </p:cNvPr>
          <p:cNvSpPr>
            <a:spLocks noGrp="1"/>
          </p:cNvSpPr>
          <p:nvPr>
            <p:ph type="body" sz="quarter" idx="54"/>
          </p:nvPr>
        </p:nvSpPr>
        <p:spPr>
          <a:xfrm>
            <a:off x="8155140" y="3727917"/>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Tree>
    <p:extLst>
      <p:ext uri="{BB962C8B-B14F-4D97-AF65-F5344CB8AC3E}">
        <p14:creationId xmlns:p14="http://schemas.microsoft.com/office/powerpoint/2010/main" val="25656449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Matrix">
    <p:bg>
      <p:bgPr>
        <a:solidFill>
          <a:srgbClr val="F9F5F0"/>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4"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3" name="Text Placeholder 22">
            <a:extLst>
              <a:ext uri="{FF2B5EF4-FFF2-40B4-BE49-F238E27FC236}">
                <a16:creationId xmlns:a16="http://schemas.microsoft.com/office/drawing/2014/main" id="{53619412-4D83-4A23-A024-22A6DC981D46}"/>
              </a:ext>
            </a:extLst>
          </p:cNvPr>
          <p:cNvSpPr>
            <a:spLocks noGrp="1"/>
          </p:cNvSpPr>
          <p:nvPr>
            <p:ph type="body" sz="quarter" idx="4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
        <p:nvSpPr>
          <p:cNvPr id="5" name="Title 4">
            <a:extLst>
              <a:ext uri="{FF2B5EF4-FFF2-40B4-BE49-F238E27FC236}">
                <a16:creationId xmlns:a16="http://schemas.microsoft.com/office/drawing/2014/main" id="{B0794EA4-BFB9-4A45-9952-EBDCD36F4EBF}"/>
              </a:ext>
            </a:extLst>
          </p:cNvPr>
          <p:cNvSpPr>
            <a:spLocks noGrp="1"/>
          </p:cNvSpPr>
          <p:nvPr>
            <p:ph type="title"/>
          </p:nvPr>
        </p:nvSpPr>
        <p:spPr/>
        <p:txBody>
          <a:bodyPr/>
          <a:lstStyle/>
          <a:p>
            <a:r>
              <a:rPr lang="sv-SE"/>
              <a:t>Click to edit Master title style</a:t>
            </a:r>
            <a:endParaRPr lang="sv-SE" dirty="0"/>
          </a:p>
        </p:txBody>
      </p:sp>
      <p:sp>
        <p:nvSpPr>
          <p:cNvPr id="22" name="Callout: Bent Line with No Border 18">
            <a:extLst>
              <a:ext uri="{FF2B5EF4-FFF2-40B4-BE49-F238E27FC236}">
                <a16:creationId xmlns:a16="http://schemas.microsoft.com/office/drawing/2014/main" id="{EE22E14D-4671-47B1-A6B4-6D9A8DD8A9AD}"/>
              </a:ext>
            </a:extLst>
          </p:cNvPr>
          <p:cNvSpPr>
            <a:spLocks noGrp="1"/>
          </p:cNvSpPr>
          <p:nvPr>
            <p:ph type="body" sz="quarter" idx="33"/>
          </p:nvPr>
        </p:nvSpPr>
        <p:spPr>
          <a:xfrm>
            <a:off x="566057" y="1304925"/>
            <a:ext cx="228414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30" name="Callout: Bent Line with No Border 18">
            <a:extLst>
              <a:ext uri="{FF2B5EF4-FFF2-40B4-BE49-F238E27FC236}">
                <a16:creationId xmlns:a16="http://schemas.microsoft.com/office/drawing/2014/main" id="{235CDFD9-63C2-452F-8625-432EE71F37B7}"/>
              </a:ext>
            </a:extLst>
          </p:cNvPr>
          <p:cNvSpPr>
            <a:spLocks noGrp="1"/>
          </p:cNvSpPr>
          <p:nvPr>
            <p:ph type="body" sz="quarter" idx="43"/>
          </p:nvPr>
        </p:nvSpPr>
        <p:spPr>
          <a:xfrm>
            <a:off x="3059838" y="1304925"/>
            <a:ext cx="4171694"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31" name="Callout: Bent Line with No Border 18">
            <a:extLst>
              <a:ext uri="{FF2B5EF4-FFF2-40B4-BE49-F238E27FC236}">
                <a16:creationId xmlns:a16="http://schemas.microsoft.com/office/drawing/2014/main" id="{FC384D74-67C1-486E-B78C-E5BD6B17229F}"/>
              </a:ext>
            </a:extLst>
          </p:cNvPr>
          <p:cNvSpPr>
            <a:spLocks noGrp="1"/>
          </p:cNvSpPr>
          <p:nvPr>
            <p:ph type="body" sz="quarter" idx="44"/>
          </p:nvPr>
        </p:nvSpPr>
        <p:spPr>
          <a:xfrm>
            <a:off x="7476388" y="1304925"/>
            <a:ext cx="4136471"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34" name="Text Placeholder 33">
            <a:extLst>
              <a:ext uri="{FF2B5EF4-FFF2-40B4-BE49-F238E27FC236}">
                <a16:creationId xmlns:a16="http://schemas.microsoft.com/office/drawing/2014/main" id="{914B0AE7-04B2-4C1E-B864-FD54EC372179}"/>
              </a:ext>
            </a:extLst>
          </p:cNvPr>
          <p:cNvSpPr>
            <a:spLocks noGrp="1"/>
          </p:cNvSpPr>
          <p:nvPr>
            <p:ph type="body" sz="quarter" idx="45"/>
          </p:nvPr>
        </p:nvSpPr>
        <p:spPr>
          <a:xfrm>
            <a:off x="578424" y="1822724"/>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sv-SE"/>
              <a:t>Edit Master text styles</a:t>
            </a:r>
            <a:endParaRPr lang="sv-SE" dirty="0"/>
          </a:p>
        </p:txBody>
      </p:sp>
      <p:sp>
        <p:nvSpPr>
          <p:cNvPr id="35" name="Content Placeholder 34">
            <a:extLst>
              <a:ext uri="{FF2B5EF4-FFF2-40B4-BE49-F238E27FC236}">
                <a16:creationId xmlns:a16="http://schemas.microsoft.com/office/drawing/2014/main" id="{0C6BE308-F8D8-4F06-B924-A2F040936DAD}"/>
              </a:ext>
            </a:extLst>
          </p:cNvPr>
          <p:cNvSpPr>
            <a:spLocks noGrp="1"/>
          </p:cNvSpPr>
          <p:nvPr>
            <p:ph sz="quarter" idx="46"/>
          </p:nvPr>
        </p:nvSpPr>
        <p:spPr>
          <a:xfrm>
            <a:off x="3059838" y="1822724"/>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36" name="Content Placeholder 35">
            <a:extLst>
              <a:ext uri="{FF2B5EF4-FFF2-40B4-BE49-F238E27FC236}">
                <a16:creationId xmlns:a16="http://schemas.microsoft.com/office/drawing/2014/main" id="{5051083A-68CA-413E-A505-FB90CA645AAF}"/>
              </a:ext>
            </a:extLst>
          </p:cNvPr>
          <p:cNvSpPr>
            <a:spLocks noGrp="1"/>
          </p:cNvSpPr>
          <p:nvPr>
            <p:ph sz="quarter" idx="47"/>
          </p:nvPr>
        </p:nvSpPr>
        <p:spPr>
          <a:xfrm>
            <a:off x="7476388" y="1822724"/>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37" name="Text Placeholder 36">
            <a:extLst>
              <a:ext uri="{FF2B5EF4-FFF2-40B4-BE49-F238E27FC236}">
                <a16:creationId xmlns:a16="http://schemas.microsoft.com/office/drawing/2014/main" id="{092263C0-C093-4B01-B041-CA1922560416}"/>
              </a:ext>
            </a:extLst>
          </p:cNvPr>
          <p:cNvSpPr>
            <a:spLocks noGrp="1"/>
          </p:cNvSpPr>
          <p:nvPr>
            <p:ph type="body" sz="quarter" idx="48"/>
          </p:nvPr>
        </p:nvSpPr>
        <p:spPr>
          <a:xfrm>
            <a:off x="578424" y="2946262"/>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sv-SE"/>
              <a:t>Edit Master text styles</a:t>
            </a:r>
            <a:endParaRPr lang="sv-SE" dirty="0"/>
          </a:p>
        </p:txBody>
      </p:sp>
      <p:sp>
        <p:nvSpPr>
          <p:cNvPr id="38" name="Content Placeholder 37">
            <a:extLst>
              <a:ext uri="{FF2B5EF4-FFF2-40B4-BE49-F238E27FC236}">
                <a16:creationId xmlns:a16="http://schemas.microsoft.com/office/drawing/2014/main" id="{7C9AFC48-86C2-4DE3-BF04-EBB15F02685E}"/>
              </a:ext>
            </a:extLst>
          </p:cNvPr>
          <p:cNvSpPr>
            <a:spLocks noGrp="1"/>
          </p:cNvSpPr>
          <p:nvPr>
            <p:ph sz="quarter" idx="49"/>
          </p:nvPr>
        </p:nvSpPr>
        <p:spPr>
          <a:xfrm>
            <a:off x="3059838" y="2946262"/>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39" name="Content Placeholder 38">
            <a:extLst>
              <a:ext uri="{FF2B5EF4-FFF2-40B4-BE49-F238E27FC236}">
                <a16:creationId xmlns:a16="http://schemas.microsoft.com/office/drawing/2014/main" id="{964147ED-4A2A-478E-B34F-4C559EA53254}"/>
              </a:ext>
            </a:extLst>
          </p:cNvPr>
          <p:cNvSpPr>
            <a:spLocks noGrp="1"/>
          </p:cNvSpPr>
          <p:nvPr>
            <p:ph sz="quarter" idx="50"/>
          </p:nvPr>
        </p:nvSpPr>
        <p:spPr>
          <a:xfrm>
            <a:off x="7476388" y="2946262"/>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40" name="Text Placeholder 39">
            <a:extLst>
              <a:ext uri="{FF2B5EF4-FFF2-40B4-BE49-F238E27FC236}">
                <a16:creationId xmlns:a16="http://schemas.microsoft.com/office/drawing/2014/main" id="{F06BBB6B-B432-4E1D-B8CF-449588EB1B67}"/>
              </a:ext>
            </a:extLst>
          </p:cNvPr>
          <p:cNvSpPr>
            <a:spLocks noGrp="1"/>
          </p:cNvSpPr>
          <p:nvPr>
            <p:ph type="body" sz="quarter" idx="51"/>
          </p:nvPr>
        </p:nvSpPr>
        <p:spPr>
          <a:xfrm>
            <a:off x="578424" y="4069800"/>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sv-SE"/>
              <a:t>Edit Master text styles</a:t>
            </a:r>
            <a:endParaRPr lang="sv-SE" dirty="0"/>
          </a:p>
        </p:txBody>
      </p:sp>
      <p:sp>
        <p:nvSpPr>
          <p:cNvPr id="41" name="Content Placeholder 40">
            <a:extLst>
              <a:ext uri="{FF2B5EF4-FFF2-40B4-BE49-F238E27FC236}">
                <a16:creationId xmlns:a16="http://schemas.microsoft.com/office/drawing/2014/main" id="{BF98BB75-0AED-4EE9-BA81-8F719E3A5B61}"/>
              </a:ext>
            </a:extLst>
          </p:cNvPr>
          <p:cNvSpPr>
            <a:spLocks noGrp="1"/>
          </p:cNvSpPr>
          <p:nvPr>
            <p:ph sz="quarter" idx="52"/>
          </p:nvPr>
        </p:nvSpPr>
        <p:spPr>
          <a:xfrm>
            <a:off x="3059838" y="4069800"/>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42" name="Content Placeholder 41">
            <a:extLst>
              <a:ext uri="{FF2B5EF4-FFF2-40B4-BE49-F238E27FC236}">
                <a16:creationId xmlns:a16="http://schemas.microsoft.com/office/drawing/2014/main" id="{3BE4BDDD-6E41-4A80-86E2-440FD8D5D667}"/>
              </a:ext>
            </a:extLst>
          </p:cNvPr>
          <p:cNvSpPr>
            <a:spLocks noGrp="1"/>
          </p:cNvSpPr>
          <p:nvPr>
            <p:ph sz="quarter" idx="53"/>
          </p:nvPr>
        </p:nvSpPr>
        <p:spPr>
          <a:xfrm>
            <a:off x="7476388" y="4069800"/>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43" name="Text Placeholder 42">
            <a:extLst>
              <a:ext uri="{FF2B5EF4-FFF2-40B4-BE49-F238E27FC236}">
                <a16:creationId xmlns:a16="http://schemas.microsoft.com/office/drawing/2014/main" id="{B2159534-4708-44C6-B0E0-5A955CD7B0D1}"/>
              </a:ext>
            </a:extLst>
          </p:cNvPr>
          <p:cNvSpPr>
            <a:spLocks noGrp="1"/>
          </p:cNvSpPr>
          <p:nvPr>
            <p:ph type="body" sz="quarter" idx="54"/>
          </p:nvPr>
        </p:nvSpPr>
        <p:spPr>
          <a:xfrm>
            <a:off x="578424" y="5193338"/>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sv-SE"/>
              <a:t>Edit Master text styles</a:t>
            </a:r>
            <a:endParaRPr lang="sv-SE" dirty="0"/>
          </a:p>
        </p:txBody>
      </p:sp>
      <p:sp>
        <p:nvSpPr>
          <p:cNvPr id="44" name="Content Placeholder 43">
            <a:extLst>
              <a:ext uri="{FF2B5EF4-FFF2-40B4-BE49-F238E27FC236}">
                <a16:creationId xmlns:a16="http://schemas.microsoft.com/office/drawing/2014/main" id="{AC1B2A9D-2280-4178-B69A-E3C228AB4E0B}"/>
              </a:ext>
            </a:extLst>
          </p:cNvPr>
          <p:cNvSpPr>
            <a:spLocks noGrp="1"/>
          </p:cNvSpPr>
          <p:nvPr>
            <p:ph sz="quarter" idx="55"/>
          </p:nvPr>
        </p:nvSpPr>
        <p:spPr>
          <a:xfrm>
            <a:off x="3059838" y="5193338"/>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45" name="Content Placeholder 44">
            <a:extLst>
              <a:ext uri="{FF2B5EF4-FFF2-40B4-BE49-F238E27FC236}">
                <a16:creationId xmlns:a16="http://schemas.microsoft.com/office/drawing/2014/main" id="{AF897923-722C-4F34-907B-7F6B0AEBF164}"/>
              </a:ext>
            </a:extLst>
          </p:cNvPr>
          <p:cNvSpPr>
            <a:spLocks noGrp="1"/>
          </p:cNvSpPr>
          <p:nvPr>
            <p:ph sz="quarter" idx="56"/>
          </p:nvPr>
        </p:nvSpPr>
        <p:spPr>
          <a:xfrm>
            <a:off x="7476388" y="5193338"/>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Tree>
    <p:extLst>
      <p:ext uri="{BB962C8B-B14F-4D97-AF65-F5344CB8AC3E}">
        <p14:creationId xmlns:p14="http://schemas.microsoft.com/office/powerpoint/2010/main" val="1392060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trix">
    <p:bg>
      <p:bgPr>
        <a:solidFill>
          <a:srgbClr val="F9F5F0"/>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extLst>
              <p:ext uri="{D42A27DB-BD31-4B8C-83A1-F6EECF244321}">
                <p14:modId xmlns:p14="http://schemas.microsoft.com/office/powerpoint/2010/main" val="23585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3" name="Text Placeholder 22">
            <a:extLst>
              <a:ext uri="{FF2B5EF4-FFF2-40B4-BE49-F238E27FC236}">
                <a16:creationId xmlns:a16="http://schemas.microsoft.com/office/drawing/2014/main" id="{53619412-4D83-4A23-A024-22A6DC981D46}"/>
              </a:ext>
            </a:extLst>
          </p:cNvPr>
          <p:cNvSpPr>
            <a:spLocks noGrp="1"/>
          </p:cNvSpPr>
          <p:nvPr>
            <p:ph type="body" sz="quarter" idx="4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
        <p:nvSpPr>
          <p:cNvPr id="5" name="Title 4">
            <a:extLst>
              <a:ext uri="{FF2B5EF4-FFF2-40B4-BE49-F238E27FC236}">
                <a16:creationId xmlns:a16="http://schemas.microsoft.com/office/drawing/2014/main" id="{B0794EA4-BFB9-4A45-9952-EBDCD36F4EBF}"/>
              </a:ext>
            </a:extLst>
          </p:cNvPr>
          <p:cNvSpPr>
            <a:spLocks noGrp="1"/>
          </p:cNvSpPr>
          <p:nvPr>
            <p:ph type="title"/>
          </p:nvPr>
        </p:nvSpPr>
        <p:spPr/>
        <p:txBody>
          <a:bodyPr/>
          <a:lstStyle/>
          <a:p>
            <a:r>
              <a:rPr lang="sv-SE"/>
              <a:t>Click to edit Master title style</a:t>
            </a:r>
            <a:endParaRPr lang="sv-SE" dirty="0"/>
          </a:p>
        </p:txBody>
      </p:sp>
      <p:sp>
        <p:nvSpPr>
          <p:cNvPr id="22" name="Callout: Bent Line with No Border 18">
            <a:extLst>
              <a:ext uri="{FF2B5EF4-FFF2-40B4-BE49-F238E27FC236}">
                <a16:creationId xmlns:a16="http://schemas.microsoft.com/office/drawing/2014/main" id="{EE22E14D-4671-47B1-A6B4-6D9A8DD8A9AD}"/>
              </a:ext>
            </a:extLst>
          </p:cNvPr>
          <p:cNvSpPr>
            <a:spLocks noGrp="1"/>
          </p:cNvSpPr>
          <p:nvPr>
            <p:ph type="body" sz="quarter" idx="33"/>
          </p:nvPr>
        </p:nvSpPr>
        <p:spPr>
          <a:xfrm>
            <a:off x="566057" y="1304925"/>
            <a:ext cx="228414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30" name="Callout: Bent Line with No Border 18">
            <a:extLst>
              <a:ext uri="{FF2B5EF4-FFF2-40B4-BE49-F238E27FC236}">
                <a16:creationId xmlns:a16="http://schemas.microsoft.com/office/drawing/2014/main" id="{235CDFD9-63C2-452F-8625-432EE71F37B7}"/>
              </a:ext>
            </a:extLst>
          </p:cNvPr>
          <p:cNvSpPr>
            <a:spLocks noGrp="1"/>
          </p:cNvSpPr>
          <p:nvPr>
            <p:ph type="body" sz="quarter" idx="43"/>
          </p:nvPr>
        </p:nvSpPr>
        <p:spPr>
          <a:xfrm>
            <a:off x="3059838" y="1304925"/>
            <a:ext cx="4171694"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31" name="Callout: Bent Line with No Border 18">
            <a:extLst>
              <a:ext uri="{FF2B5EF4-FFF2-40B4-BE49-F238E27FC236}">
                <a16:creationId xmlns:a16="http://schemas.microsoft.com/office/drawing/2014/main" id="{FC384D74-67C1-486E-B78C-E5BD6B17229F}"/>
              </a:ext>
            </a:extLst>
          </p:cNvPr>
          <p:cNvSpPr>
            <a:spLocks noGrp="1"/>
          </p:cNvSpPr>
          <p:nvPr>
            <p:ph type="body" sz="quarter" idx="44"/>
          </p:nvPr>
        </p:nvSpPr>
        <p:spPr>
          <a:xfrm>
            <a:off x="7476388" y="1304925"/>
            <a:ext cx="4136471"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34" name="Text Placeholder 33">
            <a:extLst>
              <a:ext uri="{FF2B5EF4-FFF2-40B4-BE49-F238E27FC236}">
                <a16:creationId xmlns:a16="http://schemas.microsoft.com/office/drawing/2014/main" id="{914B0AE7-04B2-4C1E-B864-FD54EC372179}"/>
              </a:ext>
            </a:extLst>
          </p:cNvPr>
          <p:cNvSpPr>
            <a:spLocks noGrp="1"/>
          </p:cNvSpPr>
          <p:nvPr>
            <p:ph type="body" sz="quarter" idx="45"/>
          </p:nvPr>
        </p:nvSpPr>
        <p:spPr>
          <a:xfrm>
            <a:off x="578424" y="1822724"/>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sv-SE"/>
              <a:t>Edit Master text styles</a:t>
            </a:r>
            <a:endParaRPr lang="sv-SE" dirty="0"/>
          </a:p>
        </p:txBody>
      </p:sp>
      <p:sp>
        <p:nvSpPr>
          <p:cNvPr id="35" name="Content Placeholder 34">
            <a:extLst>
              <a:ext uri="{FF2B5EF4-FFF2-40B4-BE49-F238E27FC236}">
                <a16:creationId xmlns:a16="http://schemas.microsoft.com/office/drawing/2014/main" id="{0C6BE308-F8D8-4F06-B924-A2F040936DAD}"/>
              </a:ext>
            </a:extLst>
          </p:cNvPr>
          <p:cNvSpPr>
            <a:spLocks noGrp="1"/>
          </p:cNvSpPr>
          <p:nvPr>
            <p:ph sz="quarter" idx="46"/>
          </p:nvPr>
        </p:nvSpPr>
        <p:spPr>
          <a:xfrm>
            <a:off x="3059838" y="1822724"/>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36" name="Content Placeholder 35">
            <a:extLst>
              <a:ext uri="{FF2B5EF4-FFF2-40B4-BE49-F238E27FC236}">
                <a16:creationId xmlns:a16="http://schemas.microsoft.com/office/drawing/2014/main" id="{5051083A-68CA-413E-A505-FB90CA645AAF}"/>
              </a:ext>
            </a:extLst>
          </p:cNvPr>
          <p:cNvSpPr>
            <a:spLocks noGrp="1"/>
          </p:cNvSpPr>
          <p:nvPr>
            <p:ph sz="quarter" idx="47"/>
          </p:nvPr>
        </p:nvSpPr>
        <p:spPr>
          <a:xfrm>
            <a:off x="7476388" y="1822724"/>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37" name="Text Placeholder 36">
            <a:extLst>
              <a:ext uri="{FF2B5EF4-FFF2-40B4-BE49-F238E27FC236}">
                <a16:creationId xmlns:a16="http://schemas.microsoft.com/office/drawing/2014/main" id="{092263C0-C093-4B01-B041-CA1922560416}"/>
              </a:ext>
            </a:extLst>
          </p:cNvPr>
          <p:cNvSpPr>
            <a:spLocks noGrp="1"/>
          </p:cNvSpPr>
          <p:nvPr>
            <p:ph type="body" sz="quarter" idx="48"/>
          </p:nvPr>
        </p:nvSpPr>
        <p:spPr>
          <a:xfrm>
            <a:off x="578424" y="2946262"/>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sv-SE"/>
              <a:t>Edit Master text styles</a:t>
            </a:r>
            <a:endParaRPr lang="sv-SE" dirty="0"/>
          </a:p>
        </p:txBody>
      </p:sp>
      <p:sp>
        <p:nvSpPr>
          <p:cNvPr id="38" name="Content Placeholder 37">
            <a:extLst>
              <a:ext uri="{FF2B5EF4-FFF2-40B4-BE49-F238E27FC236}">
                <a16:creationId xmlns:a16="http://schemas.microsoft.com/office/drawing/2014/main" id="{7C9AFC48-86C2-4DE3-BF04-EBB15F02685E}"/>
              </a:ext>
            </a:extLst>
          </p:cNvPr>
          <p:cNvSpPr>
            <a:spLocks noGrp="1"/>
          </p:cNvSpPr>
          <p:nvPr>
            <p:ph sz="quarter" idx="49"/>
          </p:nvPr>
        </p:nvSpPr>
        <p:spPr>
          <a:xfrm>
            <a:off x="3059838" y="2946262"/>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39" name="Content Placeholder 38">
            <a:extLst>
              <a:ext uri="{FF2B5EF4-FFF2-40B4-BE49-F238E27FC236}">
                <a16:creationId xmlns:a16="http://schemas.microsoft.com/office/drawing/2014/main" id="{964147ED-4A2A-478E-B34F-4C559EA53254}"/>
              </a:ext>
            </a:extLst>
          </p:cNvPr>
          <p:cNvSpPr>
            <a:spLocks noGrp="1"/>
          </p:cNvSpPr>
          <p:nvPr>
            <p:ph sz="quarter" idx="50"/>
          </p:nvPr>
        </p:nvSpPr>
        <p:spPr>
          <a:xfrm>
            <a:off x="7476388" y="2946262"/>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40" name="Text Placeholder 39">
            <a:extLst>
              <a:ext uri="{FF2B5EF4-FFF2-40B4-BE49-F238E27FC236}">
                <a16:creationId xmlns:a16="http://schemas.microsoft.com/office/drawing/2014/main" id="{F06BBB6B-B432-4E1D-B8CF-449588EB1B67}"/>
              </a:ext>
            </a:extLst>
          </p:cNvPr>
          <p:cNvSpPr>
            <a:spLocks noGrp="1"/>
          </p:cNvSpPr>
          <p:nvPr>
            <p:ph type="body" sz="quarter" idx="51"/>
          </p:nvPr>
        </p:nvSpPr>
        <p:spPr>
          <a:xfrm>
            <a:off x="578424" y="4069800"/>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sv-SE"/>
              <a:t>Edit Master text styles</a:t>
            </a:r>
            <a:endParaRPr lang="sv-SE" dirty="0"/>
          </a:p>
        </p:txBody>
      </p:sp>
      <p:sp>
        <p:nvSpPr>
          <p:cNvPr id="41" name="Content Placeholder 40">
            <a:extLst>
              <a:ext uri="{FF2B5EF4-FFF2-40B4-BE49-F238E27FC236}">
                <a16:creationId xmlns:a16="http://schemas.microsoft.com/office/drawing/2014/main" id="{BF98BB75-0AED-4EE9-BA81-8F719E3A5B61}"/>
              </a:ext>
            </a:extLst>
          </p:cNvPr>
          <p:cNvSpPr>
            <a:spLocks noGrp="1"/>
          </p:cNvSpPr>
          <p:nvPr>
            <p:ph sz="quarter" idx="52"/>
          </p:nvPr>
        </p:nvSpPr>
        <p:spPr>
          <a:xfrm>
            <a:off x="3059838" y="4069800"/>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42" name="Content Placeholder 41">
            <a:extLst>
              <a:ext uri="{FF2B5EF4-FFF2-40B4-BE49-F238E27FC236}">
                <a16:creationId xmlns:a16="http://schemas.microsoft.com/office/drawing/2014/main" id="{3BE4BDDD-6E41-4A80-86E2-440FD8D5D667}"/>
              </a:ext>
            </a:extLst>
          </p:cNvPr>
          <p:cNvSpPr>
            <a:spLocks noGrp="1"/>
          </p:cNvSpPr>
          <p:nvPr>
            <p:ph sz="quarter" idx="53"/>
          </p:nvPr>
        </p:nvSpPr>
        <p:spPr>
          <a:xfrm>
            <a:off x="7476388" y="4069800"/>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43" name="Text Placeholder 42">
            <a:extLst>
              <a:ext uri="{FF2B5EF4-FFF2-40B4-BE49-F238E27FC236}">
                <a16:creationId xmlns:a16="http://schemas.microsoft.com/office/drawing/2014/main" id="{B2159534-4708-44C6-B0E0-5A955CD7B0D1}"/>
              </a:ext>
            </a:extLst>
          </p:cNvPr>
          <p:cNvSpPr>
            <a:spLocks noGrp="1"/>
          </p:cNvSpPr>
          <p:nvPr>
            <p:ph type="body" sz="quarter" idx="54"/>
          </p:nvPr>
        </p:nvSpPr>
        <p:spPr>
          <a:xfrm>
            <a:off x="578424" y="5193338"/>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sv-SE"/>
              <a:t>Edit Master text styles</a:t>
            </a:r>
            <a:endParaRPr lang="sv-SE" dirty="0"/>
          </a:p>
        </p:txBody>
      </p:sp>
      <p:sp>
        <p:nvSpPr>
          <p:cNvPr id="44" name="Content Placeholder 43">
            <a:extLst>
              <a:ext uri="{FF2B5EF4-FFF2-40B4-BE49-F238E27FC236}">
                <a16:creationId xmlns:a16="http://schemas.microsoft.com/office/drawing/2014/main" id="{AC1B2A9D-2280-4178-B69A-E3C228AB4E0B}"/>
              </a:ext>
            </a:extLst>
          </p:cNvPr>
          <p:cNvSpPr>
            <a:spLocks noGrp="1"/>
          </p:cNvSpPr>
          <p:nvPr>
            <p:ph sz="quarter" idx="55"/>
          </p:nvPr>
        </p:nvSpPr>
        <p:spPr>
          <a:xfrm>
            <a:off x="3059838" y="5193338"/>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
        <p:nvSpPr>
          <p:cNvPr id="45" name="Content Placeholder 44">
            <a:extLst>
              <a:ext uri="{FF2B5EF4-FFF2-40B4-BE49-F238E27FC236}">
                <a16:creationId xmlns:a16="http://schemas.microsoft.com/office/drawing/2014/main" id="{AF897923-722C-4F34-907B-7F6B0AEBF164}"/>
              </a:ext>
            </a:extLst>
          </p:cNvPr>
          <p:cNvSpPr>
            <a:spLocks noGrp="1"/>
          </p:cNvSpPr>
          <p:nvPr>
            <p:ph sz="quarter" idx="56"/>
          </p:nvPr>
        </p:nvSpPr>
        <p:spPr>
          <a:xfrm>
            <a:off x="7476388" y="5193338"/>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styles</a:t>
            </a:r>
          </a:p>
          <a:p>
            <a:pPr lvl="1"/>
            <a:r>
              <a:rPr lang="sv-SE"/>
              <a:t>Second level</a:t>
            </a:r>
          </a:p>
          <a:p>
            <a:pPr lvl="2"/>
            <a:r>
              <a:rPr lang="sv-SE"/>
              <a:t>Third level</a:t>
            </a:r>
            <a:endParaRPr lang="sv-SE" dirty="0"/>
          </a:p>
        </p:txBody>
      </p:sp>
    </p:spTree>
    <p:extLst>
      <p:ext uri="{BB962C8B-B14F-4D97-AF65-F5344CB8AC3E}">
        <p14:creationId xmlns:p14="http://schemas.microsoft.com/office/powerpoint/2010/main" val="17473152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9697D41-597E-42C0-B0C0-AFE10016E1E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19697D41-597E-42C0-B0C0-AFE10016E1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Platshållare för bildnummer 5">
            <a:extLst>
              <a:ext uri="{FF2B5EF4-FFF2-40B4-BE49-F238E27FC236}">
                <a16:creationId xmlns:a16="http://schemas.microsoft.com/office/drawing/2014/main" id="{3AAA55E2-E09B-4F10-93B6-A81D1E463CC2}"/>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8" name="Text Placeholder 7">
            <a:extLst>
              <a:ext uri="{FF2B5EF4-FFF2-40B4-BE49-F238E27FC236}">
                <a16:creationId xmlns:a16="http://schemas.microsoft.com/office/drawing/2014/main" id="{BC84C639-4FCD-4A8E-B8D0-037820FBC1DA}"/>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
        <p:nvSpPr>
          <p:cNvPr id="3" name="Title 2">
            <a:extLst>
              <a:ext uri="{FF2B5EF4-FFF2-40B4-BE49-F238E27FC236}">
                <a16:creationId xmlns:a16="http://schemas.microsoft.com/office/drawing/2014/main" id="{173BAD63-FB0C-4634-9B76-87384F4DF2F3}"/>
              </a:ext>
            </a:extLst>
          </p:cNvPr>
          <p:cNvSpPr>
            <a:spLocks noGrp="1"/>
          </p:cNvSpPr>
          <p:nvPr>
            <p:ph type="title"/>
          </p:nvPr>
        </p:nvSpPr>
        <p:spPr/>
        <p:txBody>
          <a:bodyPr/>
          <a:lstStyle/>
          <a:p>
            <a:r>
              <a:rPr lang="sv-SE"/>
              <a:t>Click to edit Master title style</a:t>
            </a:r>
            <a:endParaRPr lang="sv-SE" dirty="0"/>
          </a:p>
        </p:txBody>
      </p:sp>
    </p:spTree>
    <p:extLst>
      <p:ext uri="{BB962C8B-B14F-4D97-AF65-F5344CB8AC3E}">
        <p14:creationId xmlns:p14="http://schemas.microsoft.com/office/powerpoint/2010/main" val="18950909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Empty">
    <p:bg>
      <p:bgPr>
        <a:solidFill>
          <a:srgbClr val="F9F5F0"/>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1493C8E-DDC9-4ADB-BDE2-99C615CD7B1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72" name="think-cell Slide" r:id="rId4" imgW="306" imgH="306" progId="TCLayout.ActiveDocument.1">
                  <p:embed/>
                </p:oleObj>
              </mc:Choice>
              <mc:Fallback>
                <p:oleObj name="think-cell Slide" r:id="rId4" imgW="306" imgH="306" progId="TCLayout.ActiveDocument.1">
                  <p:embed/>
                  <p:pic>
                    <p:nvPicPr>
                      <p:cNvPr id="3" name="Objekt 2" hidden="1">
                        <a:extLst>
                          <a:ext uri="{FF2B5EF4-FFF2-40B4-BE49-F238E27FC236}">
                            <a16:creationId xmlns:a16="http://schemas.microsoft.com/office/drawing/2014/main" id="{F1493C8E-DDC9-4ADB-BDE2-99C615CD7B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latshållare för bildnummer 5">
            <a:extLst>
              <a:ext uri="{FF2B5EF4-FFF2-40B4-BE49-F238E27FC236}">
                <a16:creationId xmlns:a16="http://schemas.microsoft.com/office/drawing/2014/main" id="{5928B74C-B202-44C6-8AB0-CB2B195A774B}"/>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 name="Rektangel 1">
            <a:extLst>
              <a:ext uri="{FF2B5EF4-FFF2-40B4-BE49-F238E27FC236}">
                <a16:creationId xmlns:a16="http://schemas.microsoft.com/office/drawing/2014/main" id="{370C6064-07DA-469E-B7F0-3D47A5E713CB}"/>
              </a:ext>
            </a:extLst>
          </p:cNvPr>
          <p:cNvSpPr/>
          <p:nvPr userDrawn="1"/>
        </p:nvSpPr>
        <p:spPr>
          <a:xfrm>
            <a:off x="422031" y="924448"/>
            <a:ext cx="11384782" cy="420547"/>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600" noProof="0" dirty="0">
              <a:solidFill>
                <a:schemeClr val="tx1">
                  <a:lumMod val="75000"/>
                  <a:lumOff val="25000"/>
                </a:schemeClr>
              </a:solidFill>
            </a:endParaRPr>
          </a:p>
        </p:txBody>
      </p:sp>
      <p:sp>
        <p:nvSpPr>
          <p:cNvPr id="7" name="Text Placeholder 6">
            <a:extLst>
              <a:ext uri="{FF2B5EF4-FFF2-40B4-BE49-F238E27FC236}">
                <a16:creationId xmlns:a16="http://schemas.microsoft.com/office/drawing/2014/main" id="{28BA6B34-ED8C-400F-9FF6-07480F5BE9CD}"/>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Tree>
    <p:extLst>
      <p:ext uri="{BB962C8B-B14F-4D97-AF65-F5344CB8AC3E}">
        <p14:creationId xmlns:p14="http://schemas.microsoft.com/office/powerpoint/2010/main" val="42045472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End slide Thank You">
    <p:bg>
      <p:bgPr>
        <a:solidFill>
          <a:srgbClr val="122D49"/>
        </a:solidFill>
        <a:effectLst/>
      </p:bgPr>
    </p:bg>
    <p:spTree>
      <p:nvGrpSpPr>
        <p:cNvPr id="1" name=""/>
        <p:cNvGrpSpPr/>
        <p:nvPr/>
      </p:nvGrpSpPr>
      <p:grpSpPr>
        <a:xfrm>
          <a:off x="0" y="0"/>
          <a:ext cx="0" cy="0"/>
          <a:chOff x="0" y="0"/>
          <a:chExt cx="0" cy="0"/>
        </a:xfrm>
      </p:grpSpPr>
      <p:pic>
        <p:nvPicPr>
          <p:cNvPr id="4" name="Bildobjekt 3" descr="En bild som visar text, clipart&#10;&#10;Automatiskt genererad beskrivning">
            <a:extLst>
              <a:ext uri="{FF2B5EF4-FFF2-40B4-BE49-F238E27FC236}">
                <a16:creationId xmlns:a16="http://schemas.microsoft.com/office/drawing/2014/main" id="{471F3140-6F85-4BC3-B93A-8DA6C6526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802" y="3232098"/>
            <a:ext cx="5358395" cy="1773940"/>
          </a:xfrm>
          <a:prstGeom prst="rect">
            <a:avLst/>
          </a:prstGeom>
        </p:spPr>
      </p:pic>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Tree>
    <p:extLst>
      <p:ext uri="{BB962C8B-B14F-4D97-AF65-F5344CB8AC3E}">
        <p14:creationId xmlns:p14="http://schemas.microsoft.com/office/powerpoint/2010/main" val="42974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End slide Kiitos">
    <p:bg>
      <p:bgPr>
        <a:solidFill>
          <a:srgbClr val="122D49"/>
        </a:solidFill>
        <a:effectLst/>
      </p:bgPr>
    </p:bg>
    <p:spTree>
      <p:nvGrpSpPr>
        <p:cNvPr id="1" name=""/>
        <p:cNvGrpSpPr/>
        <p:nvPr/>
      </p:nvGrpSpPr>
      <p:grpSpPr>
        <a:xfrm>
          <a:off x="0" y="0"/>
          <a:ext cx="0" cy="0"/>
          <a:chOff x="0" y="0"/>
          <a:chExt cx="0" cy="0"/>
        </a:xfrm>
      </p:grpSpPr>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5" name="Bildobjekt 4" descr="En bild som visar text, porslin, clipart, kärl&#10;&#10;Automatiskt genererad beskrivning">
            <a:extLst>
              <a:ext uri="{FF2B5EF4-FFF2-40B4-BE49-F238E27FC236}">
                <a16:creationId xmlns:a16="http://schemas.microsoft.com/office/drawing/2014/main" id="{4766B872-1802-436A-8C77-C4A01E766B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5775" y="3043186"/>
            <a:ext cx="3085598" cy="1585982"/>
          </a:xfrm>
          <a:prstGeom prst="rect">
            <a:avLst/>
          </a:prstGeom>
        </p:spPr>
      </p:pic>
    </p:spTree>
    <p:extLst>
      <p:ext uri="{BB962C8B-B14F-4D97-AF65-F5344CB8AC3E}">
        <p14:creationId xmlns:p14="http://schemas.microsoft.com/office/powerpoint/2010/main" val="1960166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End slide Tack">
    <p:bg>
      <p:bgPr>
        <a:solidFill>
          <a:srgbClr val="122D49"/>
        </a:solidFill>
        <a:effectLst/>
      </p:bgPr>
    </p:bg>
    <p:spTree>
      <p:nvGrpSpPr>
        <p:cNvPr id="1" name=""/>
        <p:cNvGrpSpPr/>
        <p:nvPr/>
      </p:nvGrpSpPr>
      <p:grpSpPr>
        <a:xfrm>
          <a:off x="0" y="0"/>
          <a:ext cx="0" cy="0"/>
          <a:chOff x="0" y="0"/>
          <a:chExt cx="0" cy="0"/>
        </a:xfrm>
      </p:grpSpPr>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5" name="Bildobjekt 4">
            <a:extLst>
              <a:ext uri="{FF2B5EF4-FFF2-40B4-BE49-F238E27FC236}">
                <a16:creationId xmlns:a16="http://schemas.microsoft.com/office/drawing/2014/main" id="{E2FE8959-5A70-4F59-A233-82C487EF3A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63" y="3043186"/>
            <a:ext cx="2679276" cy="1418845"/>
          </a:xfrm>
          <a:prstGeom prst="rect">
            <a:avLst/>
          </a:prstGeom>
        </p:spPr>
      </p:pic>
    </p:spTree>
    <p:extLst>
      <p:ext uri="{BB962C8B-B14F-4D97-AF65-F5344CB8AC3E}">
        <p14:creationId xmlns:p14="http://schemas.microsoft.com/office/powerpoint/2010/main" val="23744220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End slide We put our heart into it">
    <p:bg>
      <p:bgPr>
        <a:solidFill>
          <a:srgbClr val="122D49"/>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59F3AE18-612A-44A5-B7E4-980FD7174A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9621" y="2065455"/>
            <a:ext cx="4325121" cy="2852934"/>
          </a:xfrm>
          <a:prstGeom prst="rect">
            <a:avLst/>
          </a:prstGeom>
        </p:spPr>
      </p:pic>
      <p:sp>
        <p:nvSpPr>
          <p:cNvPr id="6" name="Bildruta 5">
            <a:extLst>
              <a:ext uri="{FF2B5EF4-FFF2-40B4-BE49-F238E27FC236}">
                <a16:creationId xmlns:a16="http://schemas.microsoft.com/office/drawing/2014/main" id="{94E7DAEF-EDFA-4875-ACA0-7815D52208D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Tree>
    <p:extLst>
      <p:ext uri="{BB962C8B-B14F-4D97-AF65-F5344CB8AC3E}">
        <p14:creationId xmlns:p14="http://schemas.microsoft.com/office/powerpoint/2010/main" val="41128894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
    <p:bg>
      <p:bgPr>
        <a:solidFill>
          <a:srgbClr val="122D49"/>
        </a:solidFill>
        <a:effectLst/>
      </p:bgPr>
    </p:bg>
    <p:spTree>
      <p:nvGrpSpPr>
        <p:cNvPr id="1" name=""/>
        <p:cNvGrpSpPr/>
        <p:nvPr/>
      </p:nvGrpSpPr>
      <p:grpSpPr>
        <a:xfrm>
          <a:off x="0" y="0"/>
          <a:ext cx="0" cy="0"/>
          <a:chOff x="0" y="0"/>
          <a:chExt cx="0" cy="0"/>
        </a:xfrm>
      </p:grpSpPr>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578229" y="893097"/>
            <a:ext cx="2885879" cy="2619490"/>
          </a:xfrm>
          <a:prstGeom prst="rect">
            <a:avLst/>
          </a:prstGeom>
        </p:spPr>
      </p:pic>
      <p:pic>
        <p:nvPicPr>
          <p:cNvPr id="14" name="Bildobjekt 13" descr="En bild som visar text, clipart, vektorgrafik&#10;&#10;Automatiskt genererad beskrivning">
            <a:extLst>
              <a:ext uri="{FF2B5EF4-FFF2-40B4-BE49-F238E27FC236}">
                <a16:creationId xmlns:a16="http://schemas.microsoft.com/office/drawing/2014/main" id="{9E84B172-88FE-4737-BFE2-532583E17FF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018234" y="5174442"/>
            <a:ext cx="2154484" cy="982088"/>
          </a:xfrm>
          <a:prstGeom prst="rect">
            <a:avLst/>
          </a:prstGeom>
        </p:spPr>
      </p:pic>
      <p:sp>
        <p:nvSpPr>
          <p:cNvPr id="9" name="Title 5">
            <a:extLst>
              <a:ext uri="{FF2B5EF4-FFF2-40B4-BE49-F238E27FC236}">
                <a16:creationId xmlns:a16="http://schemas.microsoft.com/office/drawing/2014/main" id="{6891ACC9-C1C8-4958-A152-34E3C665C0BA}"/>
              </a:ext>
            </a:extLst>
          </p:cNvPr>
          <p:cNvSpPr>
            <a:spLocks noGrp="1"/>
          </p:cNvSpPr>
          <p:nvPr>
            <p:ph type="title"/>
          </p:nvPr>
        </p:nvSpPr>
        <p:spPr>
          <a:xfrm>
            <a:off x="1524000" y="2336799"/>
            <a:ext cx="9144000" cy="1857375"/>
          </a:xfrm>
        </p:spPr>
        <p:txBody>
          <a:bodyPr/>
          <a:lstStyle>
            <a:lvl1pPr algn="ctr">
              <a:defRPr sz="5000">
                <a:solidFill>
                  <a:schemeClr val="bg1"/>
                </a:solidFill>
              </a:defRPr>
            </a:lvl1pPr>
          </a:lstStyle>
          <a:p>
            <a:r>
              <a:rPr lang="sv-SE"/>
              <a:t>Click to edit Master title style</a:t>
            </a:r>
            <a:endParaRPr lang="sv-SE" dirty="0"/>
          </a:p>
        </p:txBody>
      </p:sp>
      <p:sp>
        <p:nvSpPr>
          <p:cNvPr id="10" name="Text Placeholder 9">
            <a:extLst>
              <a:ext uri="{FF2B5EF4-FFF2-40B4-BE49-F238E27FC236}">
                <a16:creationId xmlns:a16="http://schemas.microsoft.com/office/drawing/2014/main" id="{B2D7CD55-5B3F-4FBE-AE91-872B58D1D89A}"/>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bg1"/>
                </a:solidFill>
                <a:latin typeface="Georgia" panose="02040502050405020303" pitchFamily="18" charset="0"/>
              </a:defRPr>
            </a:lvl1pPr>
          </a:lstStyle>
          <a:p>
            <a:pPr lvl="0"/>
            <a:r>
              <a:rPr lang="sv-SE"/>
              <a:t>Edit Master text styles</a:t>
            </a:r>
            <a:endParaRPr lang="sv-SE" dirty="0"/>
          </a:p>
        </p:txBody>
      </p:sp>
    </p:spTree>
    <p:extLst>
      <p:ext uri="{BB962C8B-B14F-4D97-AF65-F5344CB8AC3E}">
        <p14:creationId xmlns:p14="http://schemas.microsoft.com/office/powerpoint/2010/main" val="134902473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slide Turquoise ">
    <p:bg>
      <p:bgPr>
        <a:solidFill>
          <a:srgbClr val="55A0A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2F623D6-B8BC-4988-A48F-AB00B91266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pic>
        <p:nvPicPr>
          <p:cNvPr id="5" name="Bildobjekt 4">
            <a:extLst>
              <a:ext uri="{FF2B5EF4-FFF2-40B4-BE49-F238E27FC236}">
                <a16:creationId xmlns:a16="http://schemas.microsoft.com/office/drawing/2014/main" id="{C18E1494-5C3C-4703-9130-BCB53ECA8E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20" name="think-cell Slide" r:id="rId6" imgW="306" imgH="306" progId="TCLayout.ActiveDocument.1">
                  <p:embed/>
                </p:oleObj>
              </mc:Choice>
              <mc:Fallback>
                <p:oleObj name="think-cell Slide" r:id="rId6"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sp>
        <p:nvSpPr>
          <p:cNvPr id="9" name="Title 5">
            <a:extLst>
              <a:ext uri="{FF2B5EF4-FFF2-40B4-BE49-F238E27FC236}">
                <a16:creationId xmlns:a16="http://schemas.microsoft.com/office/drawing/2014/main" id="{AFBA9F34-DC5C-4DD1-B511-883803D1E206}"/>
              </a:ext>
            </a:extLst>
          </p:cNvPr>
          <p:cNvSpPr>
            <a:spLocks noGrp="1"/>
          </p:cNvSpPr>
          <p:nvPr>
            <p:ph type="title"/>
          </p:nvPr>
        </p:nvSpPr>
        <p:spPr>
          <a:xfrm>
            <a:off x="1524000" y="2336799"/>
            <a:ext cx="9144000" cy="1857375"/>
          </a:xfrm>
        </p:spPr>
        <p:txBody>
          <a:bodyPr/>
          <a:lstStyle>
            <a:lvl1pPr algn="ctr">
              <a:defRPr sz="5000">
                <a:solidFill>
                  <a:schemeClr val="tx1"/>
                </a:solidFill>
              </a:defRPr>
            </a:lvl1pPr>
          </a:lstStyle>
          <a:p>
            <a:r>
              <a:rPr lang="sv-SE"/>
              <a:t>Click to edit Master title style</a:t>
            </a:r>
            <a:endParaRPr lang="sv-SE" dirty="0"/>
          </a:p>
        </p:txBody>
      </p:sp>
      <p:sp>
        <p:nvSpPr>
          <p:cNvPr id="10" name="Text Placeholder 9">
            <a:extLst>
              <a:ext uri="{FF2B5EF4-FFF2-40B4-BE49-F238E27FC236}">
                <a16:creationId xmlns:a16="http://schemas.microsoft.com/office/drawing/2014/main" id="{7CCCD4A1-E9B6-4059-8F66-095C1E8D8FA2}"/>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tx1"/>
                </a:solidFill>
                <a:latin typeface="Georgia" panose="02040502050405020303" pitchFamily="18" charset="0"/>
              </a:defRPr>
            </a:lvl1pPr>
          </a:lstStyle>
          <a:p>
            <a:pPr lvl="0"/>
            <a:r>
              <a:rPr lang="sv-SE"/>
              <a:t>Edit Master text styles</a:t>
            </a:r>
            <a:endParaRPr lang="sv-SE" dirty="0"/>
          </a:p>
        </p:txBody>
      </p:sp>
    </p:spTree>
    <p:extLst>
      <p:ext uri="{BB962C8B-B14F-4D97-AF65-F5344CB8AC3E}">
        <p14:creationId xmlns:p14="http://schemas.microsoft.com/office/powerpoint/2010/main" val="36424067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
    <p:bg>
      <p:bgPr>
        <a:solidFill>
          <a:srgbClr val="FAD7AF"/>
        </a:solidFill>
        <a:effectLst/>
      </p:bgPr>
    </p:bg>
    <p:spTree>
      <p:nvGrpSpPr>
        <p:cNvPr id="1" name=""/>
        <p:cNvGrpSpPr/>
        <p:nvPr/>
      </p:nvGrpSpPr>
      <p:grpSpPr>
        <a:xfrm>
          <a:off x="0" y="0"/>
          <a:ext cx="0" cy="0"/>
          <a:chOff x="0" y="0"/>
          <a:chExt cx="0" cy="0"/>
        </a:xfrm>
      </p:grpSpPr>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11B61938-EE68-4CFD-88F8-24324082459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F0FCAC20-62E9-4D06-9179-DDD84196651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
        <p:nvSpPr>
          <p:cNvPr id="9" name="Title 5">
            <a:extLst>
              <a:ext uri="{FF2B5EF4-FFF2-40B4-BE49-F238E27FC236}">
                <a16:creationId xmlns:a16="http://schemas.microsoft.com/office/drawing/2014/main" id="{2A10BBE0-E3D6-4133-9E3F-F1AABA1044AA}"/>
              </a:ext>
            </a:extLst>
          </p:cNvPr>
          <p:cNvSpPr>
            <a:spLocks noGrp="1"/>
          </p:cNvSpPr>
          <p:nvPr>
            <p:ph type="title"/>
          </p:nvPr>
        </p:nvSpPr>
        <p:spPr>
          <a:xfrm>
            <a:off x="1524000" y="2336799"/>
            <a:ext cx="9144000" cy="1857375"/>
          </a:xfrm>
        </p:spPr>
        <p:txBody>
          <a:bodyPr/>
          <a:lstStyle>
            <a:lvl1pPr algn="ctr">
              <a:defRPr sz="5000">
                <a:solidFill>
                  <a:schemeClr val="tx1"/>
                </a:solidFill>
              </a:defRPr>
            </a:lvl1pPr>
          </a:lstStyle>
          <a:p>
            <a:r>
              <a:rPr lang="sv-SE"/>
              <a:t>Click to edit Master title style</a:t>
            </a:r>
            <a:endParaRPr lang="sv-SE" dirty="0"/>
          </a:p>
        </p:txBody>
      </p:sp>
      <p:sp>
        <p:nvSpPr>
          <p:cNvPr id="10" name="Text Placeholder 9">
            <a:extLst>
              <a:ext uri="{FF2B5EF4-FFF2-40B4-BE49-F238E27FC236}">
                <a16:creationId xmlns:a16="http://schemas.microsoft.com/office/drawing/2014/main" id="{0E15344E-42B1-4666-9120-879497492FFE}"/>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tx1"/>
                </a:solidFill>
                <a:latin typeface="Georgia" panose="02040502050405020303" pitchFamily="18" charset="0"/>
              </a:defRPr>
            </a:lvl1pPr>
          </a:lstStyle>
          <a:p>
            <a:pPr lvl="0"/>
            <a:r>
              <a:rPr lang="sv-SE"/>
              <a:t>Edit Master text styles</a:t>
            </a:r>
            <a:endParaRPr lang="sv-SE" dirty="0"/>
          </a:p>
        </p:txBody>
      </p:sp>
    </p:spTree>
    <p:extLst>
      <p:ext uri="{BB962C8B-B14F-4D97-AF65-F5344CB8AC3E}">
        <p14:creationId xmlns:p14="http://schemas.microsoft.com/office/powerpoint/2010/main" val="15694334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slide Lax ">
    <p:bg>
      <p:bgPr>
        <a:solidFill>
          <a:srgbClr val="FC9090"/>
        </a:solidFill>
        <a:effectLst/>
      </p:bgPr>
    </p:bg>
    <p:spTree>
      <p:nvGrpSpPr>
        <p:cNvPr id="1" name=""/>
        <p:cNvGrpSpPr/>
        <p:nvPr/>
      </p:nvGrpSpPr>
      <p:grpSpPr>
        <a:xfrm>
          <a:off x="0" y="0"/>
          <a:ext cx="0" cy="0"/>
          <a:chOff x="0" y="0"/>
          <a:chExt cx="0" cy="0"/>
        </a:xfrm>
      </p:grpSpPr>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439A526C-27BA-4331-AD30-24618B83BB4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0EF58670-6E5D-4262-960B-EA9B03AA10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
        <p:nvSpPr>
          <p:cNvPr id="9" name="Title 5">
            <a:extLst>
              <a:ext uri="{FF2B5EF4-FFF2-40B4-BE49-F238E27FC236}">
                <a16:creationId xmlns:a16="http://schemas.microsoft.com/office/drawing/2014/main" id="{D78CD57D-F962-4966-80E0-24EF1B87DCC1}"/>
              </a:ext>
            </a:extLst>
          </p:cNvPr>
          <p:cNvSpPr>
            <a:spLocks noGrp="1"/>
          </p:cNvSpPr>
          <p:nvPr>
            <p:ph type="title"/>
          </p:nvPr>
        </p:nvSpPr>
        <p:spPr>
          <a:xfrm>
            <a:off x="1524000" y="2336799"/>
            <a:ext cx="9144000" cy="1857375"/>
          </a:xfrm>
        </p:spPr>
        <p:txBody>
          <a:bodyPr/>
          <a:lstStyle>
            <a:lvl1pPr algn="ctr">
              <a:defRPr sz="5000">
                <a:solidFill>
                  <a:schemeClr val="tx1"/>
                </a:solidFill>
              </a:defRPr>
            </a:lvl1pPr>
          </a:lstStyle>
          <a:p>
            <a:r>
              <a:rPr lang="sv-SE"/>
              <a:t>Click to edit Master title style</a:t>
            </a:r>
            <a:endParaRPr lang="sv-SE" dirty="0"/>
          </a:p>
        </p:txBody>
      </p:sp>
      <p:sp>
        <p:nvSpPr>
          <p:cNvPr id="10" name="Text Placeholder 9">
            <a:extLst>
              <a:ext uri="{FF2B5EF4-FFF2-40B4-BE49-F238E27FC236}">
                <a16:creationId xmlns:a16="http://schemas.microsoft.com/office/drawing/2014/main" id="{AE1F3531-5F40-4316-8812-9450651761CB}"/>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tx1"/>
                </a:solidFill>
                <a:latin typeface="Georgia" panose="02040502050405020303" pitchFamily="18" charset="0"/>
              </a:defRPr>
            </a:lvl1pPr>
          </a:lstStyle>
          <a:p>
            <a:pPr lvl="0"/>
            <a:r>
              <a:rPr lang="sv-SE"/>
              <a:t>Edit Master text styles</a:t>
            </a:r>
            <a:endParaRPr lang="sv-SE" dirty="0"/>
          </a:p>
        </p:txBody>
      </p:sp>
    </p:spTree>
    <p:extLst>
      <p:ext uri="{BB962C8B-B14F-4D97-AF65-F5344CB8AC3E}">
        <p14:creationId xmlns:p14="http://schemas.microsoft.com/office/powerpoint/2010/main" val="3534990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9697D41-597E-42C0-B0C0-AFE10016E1EE}"/>
              </a:ext>
            </a:extLst>
          </p:cNvPr>
          <p:cNvGraphicFramePr>
            <a:graphicFrameLocks noChangeAspect="1"/>
          </p:cNvGraphicFramePr>
          <p:nvPr userDrawn="1">
            <p:custDataLst>
              <p:tags r:id="rId2"/>
            </p:custDataLst>
            <p:extLst>
              <p:ext uri="{D42A27DB-BD31-4B8C-83A1-F6EECF244321}">
                <p14:modId xmlns:p14="http://schemas.microsoft.com/office/powerpoint/2010/main" val="844251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19697D41-597E-42C0-B0C0-AFE10016E1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Platshållare för bildnummer 5">
            <a:extLst>
              <a:ext uri="{FF2B5EF4-FFF2-40B4-BE49-F238E27FC236}">
                <a16:creationId xmlns:a16="http://schemas.microsoft.com/office/drawing/2014/main" id="{3AAA55E2-E09B-4F10-93B6-A81D1E463CC2}"/>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8" name="Text Placeholder 7">
            <a:extLst>
              <a:ext uri="{FF2B5EF4-FFF2-40B4-BE49-F238E27FC236}">
                <a16:creationId xmlns:a16="http://schemas.microsoft.com/office/drawing/2014/main" id="{BC84C639-4FCD-4A8E-B8D0-037820FBC1DA}"/>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
        <p:nvSpPr>
          <p:cNvPr id="3" name="Title 2">
            <a:extLst>
              <a:ext uri="{FF2B5EF4-FFF2-40B4-BE49-F238E27FC236}">
                <a16:creationId xmlns:a16="http://schemas.microsoft.com/office/drawing/2014/main" id="{173BAD63-FB0C-4634-9B76-87384F4DF2F3}"/>
              </a:ext>
            </a:extLst>
          </p:cNvPr>
          <p:cNvSpPr>
            <a:spLocks noGrp="1"/>
          </p:cNvSpPr>
          <p:nvPr>
            <p:ph type="title"/>
          </p:nvPr>
        </p:nvSpPr>
        <p:spPr/>
        <p:txBody>
          <a:bodyPr/>
          <a:lstStyle/>
          <a:p>
            <a:r>
              <a:rPr lang="sv-SE"/>
              <a:t>Click to edit Master title style</a:t>
            </a:r>
            <a:endParaRPr lang="sv-SE" dirty="0"/>
          </a:p>
        </p:txBody>
      </p:sp>
    </p:spTree>
    <p:extLst>
      <p:ext uri="{BB962C8B-B14F-4D97-AF65-F5344CB8AC3E}">
        <p14:creationId xmlns:p14="http://schemas.microsoft.com/office/powerpoint/2010/main" val="8419633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Chapter divider Image ">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9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15" name="Rektangel 14">
            <a:extLst>
              <a:ext uri="{FF2B5EF4-FFF2-40B4-BE49-F238E27FC236}">
                <a16:creationId xmlns:a16="http://schemas.microsoft.com/office/drawing/2014/main" id="{564AF929-2C9B-49F0-9EAB-7C483F171FE5}"/>
              </a:ext>
            </a:extLst>
          </p:cNvPr>
          <p:cNvSpPr/>
          <p:nvPr userDrawn="1"/>
        </p:nvSpPr>
        <p:spPr>
          <a:xfrm>
            <a:off x="-2732623" y="0"/>
            <a:ext cx="2547420" cy="5126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sv-SE" b="1" noProof="0">
                <a:solidFill>
                  <a:schemeClr val="tx1"/>
                </a:solidFill>
              </a:rPr>
              <a:t>To add image</a:t>
            </a:r>
            <a:r>
              <a:rPr lang="sv-SE" noProof="0">
                <a:solidFill>
                  <a:schemeClr val="tx1"/>
                </a:solidFill>
              </a:rPr>
              <a:t>: go to Insert tab. Click on Image and go to xxxxxx (folder for PPT-images). Click on preferred image. </a:t>
            </a:r>
          </a:p>
          <a:p>
            <a:pPr algn="l" rtl="0"/>
            <a:endParaRPr lang="sv-SE" noProof="0">
              <a:solidFill>
                <a:schemeClr val="tx1"/>
              </a:solidFill>
            </a:endParaRPr>
          </a:p>
          <a:p>
            <a:pPr algn="l" rtl="0"/>
            <a:r>
              <a:rPr lang="sv-SE" b="1" noProof="0">
                <a:solidFill>
                  <a:schemeClr val="tx1"/>
                </a:solidFill>
              </a:rPr>
              <a:t>To change image: </a:t>
            </a:r>
            <a:r>
              <a:rPr lang="sv-SE" noProof="0">
                <a:solidFill>
                  <a:schemeClr val="tx1"/>
                </a:solidFill>
              </a:rPr>
              <a:t>Click on image and press delete, follow the instructions above followed by pressing the “Reset” button in the Start menu to reorder objects to be placed on top of image</a:t>
            </a:r>
            <a:endParaRPr lang="sv-SE" noProof="0" dirty="0">
              <a:solidFill>
                <a:schemeClr val="tx1"/>
              </a:solidFill>
            </a:endParaRPr>
          </a:p>
        </p:txBody>
      </p:sp>
      <p:sp>
        <p:nvSpPr>
          <p:cNvPr id="25" name="Logo">
            <a:extLst>
              <a:ext uri="{FF2B5EF4-FFF2-40B4-BE49-F238E27FC236}">
                <a16:creationId xmlns:a16="http://schemas.microsoft.com/office/drawing/2014/main" id="{11F815E4-5F65-4CC9-AF21-EDCB17137CF2}"/>
              </a:ext>
            </a:extLst>
          </p:cNvPr>
          <p:cNvSpPr>
            <a:spLocks noGrp="1" noChangeAspect="1"/>
          </p:cNvSpPr>
          <p:nvPr>
            <p:ph type="body" sz="quarter" idx="19" hasCustomPrompt="1"/>
          </p:nvPr>
        </p:nvSpPr>
        <p:spPr>
          <a:xfrm>
            <a:off x="9388888" y="842942"/>
            <a:ext cx="2205793" cy="3682448"/>
          </a:xfrm>
          <a:prstGeom prst="rect">
            <a:avLst/>
          </a:prstGeom>
          <a:blipFill>
            <a:blip r:embed="rId6">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sv-SE" noProof="0"/>
              <a:t>  </a:t>
            </a:r>
            <a:endParaRPr lang="sv-SE" noProof="0" dirty="0"/>
          </a:p>
        </p:txBody>
      </p:sp>
      <p:sp>
        <p:nvSpPr>
          <p:cNvPr id="9" name="Text Placeholder 8">
            <a:extLst>
              <a:ext uri="{FF2B5EF4-FFF2-40B4-BE49-F238E27FC236}">
                <a16:creationId xmlns:a16="http://schemas.microsoft.com/office/drawing/2014/main" id="{11D1AC22-F83C-4859-8FDA-FBC344EE7AB6}"/>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solidFill>
                  <a:schemeClr val="bg1"/>
                </a:solidFill>
                <a:latin typeface="Georgia" panose="02040502050405020303" pitchFamily="18" charset="0"/>
              </a:defRPr>
            </a:lvl1pPr>
          </a:lstStyle>
          <a:p>
            <a:pPr lvl="0"/>
            <a:r>
              <a:rPr lang="sv-SE"/>
              <a:t>Edit Master text styles</a:t>
            </a:r>
            <a:endParaRPr lang="sv-SE" dirty="0"/>
          </a:p>
        </p:txBody>
      </p:sp>
      <p:sp>
        <p:nvSpPr>
          <p:cNvPr id="10" name="Text Placeholder 9">
            <a:extLst>
              <a:ext uri="{FF2B5EF4-FFF2-40B4-BE49-F238E27FC236}">
                <a16:creationId xmlns:a16="http://schemas.microsoft.com/office/drawing/2014/main" id="{27CEF662-8BF8-436E-8A8A-D59E61B6C5E1}"/>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solidFill>
                  <a:schemeClr val="bg1"/>
                </a:solidFill>
                <a:latin typeface="+mj-lt"/>
              </a:defRPr>
            </a:lvl1pPr>
          </a:lstStyle>
          <a:p>
            <a:pPr lvl="0"/>
            <a:r>
              <a:rPr lang="sv-SE"/>
              <a:t>Edit Master text styles</a:t>
            </a:r>
            <a:endParaRPr lang="sv-SE" dirty="0"/>
          </a:p>
        </p:txBody>
      </p:sp>
      <p:sp>
        <p:nvSpPr>
          <p:cNvPr id="16" name="Picture Placeholder 15">
            <a:extLst>
              <a:ext uri="{FF2B5EF4-FFF2-40B4-BE49-F238E27FC236}">
                <a16:creationId xmlns:a16="http://schemas.microsoft.com/office/drawing/2014/main" id="{DEE0B72E-1DE2-43B3-90D8-4A27720A7113}"/>
              </a:ext>
            </a:extLst>
          </p:cNvPr>
          <p:cNvSpPr>
            <a:spLocks noGrp="1"/>
          </p:cNvSpPr>
          <p:nvPr>
            <p:ph type="pic" sz="quarter" idx="21"/>
          </p:nvPr>
        </p:nvSpPr>
        <p:spPr>
          <a:xfrm>
            <a:off x="192088" y="188913"/>
            <a:ext cx="11807825" cy="6480175"/>
          </a:xfrm>
          <a:custGeom>
            <a:avLst/>
            <a:gdLst>
              <a:gd name="connsiteX0" fmla="*/ 358774 w 11807825"/>
              <a:gd name="connsiteY0" fmla="*/ 4593651 h 6480175"/>
              <a:gd name="connsiteX1" fmla="*/ 358774 w 11807825"/>
              <a:gd name="connsiteY1" fmla="*/ 4606210 h 6480175"/>
              <a:gd name="connsiteX2" fmla="*/ 11446774 w 11807825"/>
              <a:gd name="connsiteY2" fmla="*/ 4606210 h 6480175"/>
              <a:gd name="connsiteX3" fmla="*/ 11446774 w 11807825"/>
              <a:gd name="connsiteY3" fmla="*/ 4593651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358774" y="4593651"/>
                </a:moveTo>
                <a:lnTo>
                  <a:pt x="358774" y="4606210"/>
                </a:lnTo>
                <a:lnTo>
                  <a:pt x="11446774" y="4606210"/>
                </a:lnTo>
                <a:lnTo>
                  <a:pt x="11446774" y="4593651"/>
                </a:lnTo>
                <a:close/>
                <a:moveTo>
                  <a:pt x="0" y="0"/>
                </a:moveTo>
                <a:lnTo>
                  <a:pt x="11807825" y="0"/>
                </a:lnTo>
                <a:lnTo>
                  <a:pt x="11807825" y="6480175"/>
                </a:lnTo>
                <a:lnTo>
                  <a:pt x="0" y="6480175"/>
                </a:lnTo>
                <a:close/>
              </a:path>
            </a:pathLst>
          </a:custGeom>
        </p:spPr>
        <p:txBody>
          <a:bodyPr wrap="square">
            <a:noAutofit/>
          </a:bodyPr>
          <a:lstStyle>
            <a:lvl1pPr marL="0" indent="0">
              <a:buNone/>
              <a:defRPr/>
            </a:lvl1pPr>
          </a:lstStyle>
          <a:p>
            <a:r>
              <a:rPr lang="sv-SE"/>
              <a:t>Click icon to add picture</a:t>
            </a:r>
            <a:endParaRPr lang="sv-SE" dirty="0"/>
          </a:p>
        </p:txBody>
      </p:sp>
    </p:spTree>
    <p:extLst>
      <p:ext uri="{BB962C8B-B14F-4D97-AF65-F5344CB8AC3E}">
        <p14:creationId xmlns:p14="http://schemas.microsoft.com/office/powerpoint/2010/main" val="3375786122"/>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hapter divider Turquoise">
    <p:bg>
      <p:bgPr>
        <a:solidFill>
          <a:srgbClr val="55A0A5"/>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29DE02A-D7CA-4320-BFA6-808AD90708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6"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8" name="Text Placeholder 7">
            <a:extLst>
              <a:ext uri="{FF2B5EF4-FFF2-40B4-BE49-F238E27FC236}">
                <a16:creationId xmlns:a16="http://schemas.microsoft.com/office/drawing/2014/main" id="{A1E860D9-AA01-4395-A48F-6673D250CD77}"/>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sv-SE"/>
              <a:t>Edit Master text styles</a:t>
            </a:r>
            <a:endParaRPr lang="sv-SE" dirty="0"/>
          </a:p>
        </p:txBody>
      </p:sp>
      <p:sp>
        <p:nvSpPr>
          <p:cNvPr id="9" name="Text Placeholder 8">
            <a:extLst>
              <a:ext uri="{FF2B5EF4-FFF2-40B4-BE49-F238E27FC236}">
                <a16:creationId xmlns:a16="http://schemas.microsoft.com/office/drawing/2014/main" id="{A88B8B66-4F89-4F9A-8CA1-B82C44544F1D}"/>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sv-SE"/>
              <a:t>Edit Master text styles</a:t>
            </a:r>
            <a:endParaRPr lang="sv-SE" dirty="0"/>
          </a:p>
        </p:txBody>
      </p:sp>
    </p:spTree>
    <p:extLst>
      <p:ext uri="{BB962C8B-B14F-4D97-AF65-F5344CB8AC3E}">
        <p14:creationId xmlns:p14="http://schemas.microsoft.com/office/powerpoint/2010/main" val="23559305"/>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Chapter divider Yellow">
    <p:bg>
      <p:bgPr>
        <a:solidFill>
          <a:srgbClr val="FAD7AF"/>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4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pic>
        <p:nvPicPr>
          <p:cNvPr id="14" name="Bildobjekt 13">
            <a:extLst>
              <a:ext uri="{FF2B5EF4-FFF2-40B4-BE49-F238E27FC236}">
                <a16:creationId xmlns:a16="http://schemas.microsoft.com/office/drawing/2014/main" id="{DDCC975F-7E09-4C30-BBE1-17E19393DDF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
        <p:nvSpPr>
          <p:cNvPr id="8" name="Text Placeholder 7">
            <a:extLst>
              <a:ext uri="{FF2B5EF4-FFF2-40B4-BE49-F238E27FC236}">
                <a16:creationId xmlns:a16="http://schemas.microsoft.com/office/drawing/2014/main" id="{CA2DA7EA-AB73-43B4-B4AE-36CB2F4554A5}"/>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sv-SE"/>
              <a:t>Edit Master text styles</a:t>
            </a:r>
            <a:endParaRPr lang="sv-SE" dirty="0"/>
          </a:p>
        </p:txBody>
      </p:sp>
      <p:sp>
        <p:nvSpPr>
          <p:cNvPr id="9" name="Text Placeholder 8">
            <a:extLst>
              <a:ext uri="{FF2B5EF4-FFF2-40B4-BE49-F238E27FC236}">
                <a16:creationId xmlns:a16="http://schemas.microsoft.com/office/drawing/2014/main" id="{559D2290-C0E0-4242-ACBE-375437B9087A}"/>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sv-SE"/>
              <a:t>Edit Master text styles</a:t>
            </a:r>
            <a:endParaRPr lang="sv-SE" dirty="0"/>
          </a:p>
        </p:txBody>
      </p:sp>
    </p:spTree>
    <p:extLst>
      <p:ext uri="{BB962C8B-B14F-4D97-AF65-F5344CB8AC3E}">
        <p14:creationId xmlns:p14="http://schemas.microsoft.com/office/powerpoint/2010/main" val="4215766569"/>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
    <p:bg>
      <p:bgPr>
        <a:solidFill>
          <a:srgbClr val="FC909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pic>
        <p:nvPicPr>
          <p:cNvPr id="14" name="Bildobjekt 13">
            <a:extLst>
              <a:ext uri="{FF2B5EF4-FFF2-40B4-BE49-F238E27FC236}">
                <a16:creationId xmlns:a16="http://schemas.microsoft.com/office/drawing/2014/main" id="{764C81C6-A35F-4804-8072-34BF62D8D0D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
        <p:nvSpPr>
          <p:cNvPr id="8" name="Text Placeholder 7">
            <a:extLst>
              <a:ext uri="{FF2B5EF4-FFF2-40B4-BE49-F238E27FC236}">
                <a16:creationId xmlns:a16="http://schemas.microsoft.com/office/drawing/2014/main" id="{7D1E7DFE-D4C7-471C-B233-28FE9EC2B83A}"/>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sv-SE"/>
              <a:t>Edit Master text styles</a:t>
            </a:r>
            <a:endParaRPr lang="sv-SE" dirty="0"/>
          </a:p>
        </p:txBody>
      </p:sp>
      <p:sp>
        <p:nvSpPr>
          <p:cNvPr id="9" name="Text Placeholder 8">
            <a:extLst>
              <a:ext uri="{FF2B5EF4-FFF2-40B4-BE49-F238E27FC236}">
                <a16:creationId xmlns:a16="http://schemas.microsoft.com/office/drawing/2014/main" id="{A24FB8A0-49D0-4672-92BE-328305651F13}"/>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sv-SE"/>
              <a:t>Edit Master text styles</a:t>
            </a:r>
            <a:endParaRPr lang="sv-SE" dirty="0"/>
          </a:p>
        </p:txBody>
      </p:sp>
    </p:spTree>
    <p:extLst>
      <p:ext uri="{BB962C8B-B14F-4D97-AF65-F5344CB8AC3E}">
        <p14:creationId xmlns:p14="http://schemas.microsoft.com/office/powerpoint/2010/main" val="153107430"/>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1 layoutarea + 1/2 imag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1194504-1264-4C18-9955-9A4ED8F5443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8" name="think-cell Slide" r:id="rId4" imgW="306" imgH="306" progId="TCLayout.ActiveDocument.1">
                  <p:embed/>
                </p:oleObj>
              </mc:Choice>
              <mc:Fallback>
                <p:oleObj name="think-cell Slide" r:id="rId4" imgW="306" imgH="306" progId="TCLayout.ActiveDocument.1">
                  <p:embed/>
                  <p:pic>
                    <p:nvPicPr>
                      <p:cNvPr id="5" name="Objekt 4" hidden="1">
                        <a:extLst>
                          <a:ext uri="{FF2B5EF4-FFF2-40B4-BE49-F238E27FC236}">
                            <a16:creationId xmlns:a16="http://schemas.microsoft.com/office/drawing/2014/main" id="{61194504-1264-4C18-9955-9A4ED8F544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145F9EA3-ECA1-484B-B714-E665B1B27BEE}"/>
              </a:ext>
            </a:extLst>
          </p:cNvPr>
          <p:cNvSpPr/>
          <p:nvPr userDrawn="1"/>
        </p:nvSpPr>
        <p:spPr>
          <a:xfrm>
            <a:off x="6232031" y="0"/>
            <a:ext cx="59599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1" name="Rektangel 10">
            <a:extLst>
              <a:ext uri="{FF2B5EF4-FFF2-40B4-BE49-F238E27FC236}">
                <a16:creationId xmlns:a16="http://schemas.microsoft.com/office/drawing/2014/main" id="{5F887E39-95C6-42B7-8660-DD1892737E22}"/>
              </a:ext>
            </a:extLst>
          </p:cNvPr>
          <p:cNvSpPr/>
          <p:nvPr userDrawn="1"/>
        </p:nvSpPr>
        <p:spPr>
          <a:xfrm>
            <a:off x="199685" y="188913"/>
            <a:ext cx="6007687"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a:xfrm>
            <a:off x="566057" y="1315810"/>
            <a:ext cx="5529943" cy="4813521"/>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0" name="Rubrik 1">
            <a:extLst>
              <a:ext uri="{FF2B5EF4-FFF2-40B4-BE49-F238E27FC236}">
                <a16:creationId xmlns:a16="http://schemas.microsoft.com/office/drawing/2014/main" id="{AEA38EAD-F3D0-4FE6-A42F-173A25DAD52A}"/>
              </a:ext>
            </a:extLst>
          </p:cNvPr>
          <p:cNvSpPr>
            <a:spLocks noGrp="1"/>
          </p:cNvSpPr>
          <p:nvPr>
            <p:ph type="title"/>
          </p:nvPr>
        </p:nvSpPr>
        <p:spPr>
          <a:xfrm>
            <a:off x="566057" y="224970"/>
            <a:ext cx="5529943" cy="868589"/>
          </a:xfrm>
        </p:spPr>
        <p:txBody>
          <a:bodyPr vert="horz"/>
          <a:lstStyle>
            <a:lvl1pPr rtl="0">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4" name="Platshållare för bild 3">
            <a:extLst>
              <a:ext uri="{FF2B5EF4-FFF2-40B4-BE49-F238E27FC236}">
                <a16:creationId xmlns:a16="http://schemas.microsoft.com/office/drawing/2014/main" id="{897E8681-6E7B-4927-B6BA-0845286342A0}"/>
              </a:ext>
            </a:extLst>
          </p:cNvPr>
          <p:cNvSpPr>
            <a:spLocks noGrp="1"/>
          </p:cNvSpPr>
          <p:nvPr>
            <p:ph type="pic" sz="quarter" idx="10"/>
          </p:nvPr>
        </p:nvSpPr>
        <p:spPr>
          <a:xfrm>
            <a:off x="6343403" y="188912"/>
            <a:ext cx="5656509" cy="6480176"/>
          </a:xfrm>
        </p:spPr>
        <p:txBody>
          <a:bodyPr/>
          <a:lstStyle>
            <a:lvl1pPr marL="0" indent="0">
              <a:buNone/>
              <a:defRPr/>
            </a:lvl1pPr>
          </a:lstStyle>
          <a:p>
            <a:r>
              <a:rPr lang="sv-SE" noProof="0" dirty="0" err="1"/>
              <a:t>Click</a:t>
            </a:r>
            <a:r>
              <a:rPr lang="sv-SE" noProof="0" dirty="0"/>
              <a:t> </a:t>
            </a:r>
            <a:r>
              <a:rPr lang="sv-SE" noProof="0" dirty="0" err="1"/>
              <a:t>icon</a:t>
            </a:r>
            <a:r>
              <a:rPr lang="sv-SE" noProof="0" dirty="0"/>
              <a:t> to </a:t>
            </a:r>
            <a:r>
              <a:rPr lang="sv-SE" noProof="0" dirty="0" err="1"/>
              <a:t>add</a:t>
            </a:r>
            <a:r>
              <a:rPr lang="sv-SE" noProof="0" dirty="0"/>
              <a:t> </a:t>
            </a:r>
            <a:r>
              <a:rPr lang="sv-SE" noProof="0" dirty="0" err="1"/>
              <a:t>picture</a:t>
            </a:r>
            <a:endParaRPr lang="sv-SE" noProof="0" dirty="0"/>
          </a:p>
        </p:txBody>
      </p:sp>
      <p:sp>
        <p:nvSpPr>
          <p:cNvPr id="7" name="Platshållare för bildnummer 5">
            <a:extLst>
              <a:ext uri="{FF2B5EF4-FFF2-40B4-BE49-F238E27FC236}">
                <a16:creationId xmlns:a16="http://schemas.microsoft.com/office/drawing/2014/main" id="{4FFC3279-A5FA-46F7-B841-F9C6C045761C}"/>
              </a:ext>
            </a:extLst>
          </p:cNvPr>
          <p:cNvSpPr>
            <a:spLocks noGrp="1"/>
          </p:cNvSpPr>
          <p:nvPr>
            <p:ph type="sldNum" sz="quarter" idx="4"/>
          </p:nvPr>
        </p:nvSpPr>
        <p:spPr>
          <a:xfrm>
            <a:off x="5752419"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3" name="Platshållare för text 4">
            <a:extLst>
              <a:ext uri="{FF2B5EF4-FFF2-40B4-BE49-F238E27FC236}">
                <a16:creationId xmlns:a16="http://schemas.microsoft.com/office/drawing/2014/main" id="{6A5EC008-164B-4CAD-A66D-10AE692D344B}"/>
              </a:ext>
            </a:extLst>
          </p:cNvPr>
          <p:cNvSpPr>
            <a:spLocks noGrp="1"/>
          </p:cNvSpPr>
          <p:nvPr>
            <p:ph type="body" sz="quarter" idx="11"/>
          </p:nvPr>
        </p:nvSpPr>
        <p:spPr>
          <a:xfrm>
            <a:off x="566738" y="6307298"/>
            <a:ext cx="5089503"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Tree>
    <p:extLst>
      <p:ext uri="{BB962C8B-B14F-4D97-AF65-F5344CB8AC3E}">
        <p14:creationId xmlns:p14="http://schemas.microsoft.com/office/powerpoint/2010/main" val="15600270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1493C8E-DDC9-4ADB-BDE2-99C615CD7B1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2" name="think-cell Slide" r:id="rId4" imgW="306" imgH="306" progId="TCLayout.ActiveDocument.1">
                  <p:embed/>
                </p:oleObj>
              </mc:Choice>
              <mc:Fallback>
                <p:oleObj name="think-cell Slide" r:id="rId4" imgW="306" imgH="306" progId="TCLayout.ActiveDocument.1">
                  <p:embed/>
                  <p:pic>
                    <p:nvPicPr>
                      <p:cNvPr id="3" name="Objekt 2" hidden="1">
                        <a:extLst>
                          <a:ext uri="{FF2B5EF4-FFF2-40B4-BE49-F238E27FC236}">
                            <a16:creationId xmlns:a16="http://schemas.microsoft.com/office/drawing/2014/main" id="{F1493C8E-DDC9-4ADB-BDE2-99C615CD7B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latshållare för bildnummer 5">
            <a:extLst>
              <a:ext uri="{FF2B5EF4-FFF2-40B4-BE49-F238E27FC236}">
                <a16:creationId xmlns:a16="http://schemas.microsoft.com/office/drawing/2014/main" id="{5928B74C-B202-44C6-8AB0-CB2B195A774B}"/>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 name="Rektangel 1">
            <a:extLst>
              <a:ext uri="{FF2B5EF4-FFF2-40B4-BE49-F238E27FC236}">
                <a16:creationId xmlns:a16="http://schemas.microsoft.com/office/drawing/2014/main" id="{370C6064-07DA-469E-B7F0-3D47A5E713CB}"/>
              </a:ext>
            </a:extLst>
          </p:cNvPr>
          <p:cNvSpPr/>
          <p:nvPr userDrawn="1"/>
        </p:nvSpPr>
        <p:spPr>
          <a:xfrm>
            <a:off x="422031" y="924448"/>
            <a:ext cx="11384782" cy="420547"/>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600" noProof="0" dirty="0">
              <a:solidFill>
                <a:schemeClr val="tx1">
                  <a:lumMod val="75000"/>
                  <a:lumOff val="25000"/>
                </a:schemeClr>
              </a:solidFill>
            </a:endParaRPr>
          </a:p>
        </p:txBody>
      </p:sp>
      <p:sp>
        <p:nvSpPr>
          <p:cNvPr id="8" name="Platshållare för text 4">
            <a:extLst>
              <a:ext uri="{FF2B5EF4-FFF2-40B4-BE49-F238E27FC236}">
                <a16:creationId xmlns:a16="http://schemas.microsoft.com/office/drawing/2014/main" id="{A72DA98C-8EE9-4283-80E6-8BC216156FE0}"/>
              </a:ext>
            </a:extLst>
          </p:cNvPr>
          <p:cNvSpPr>
            <a:spLocks noGrp="1"/>
          </p:cNvSpPr>
          <p:nvPr>
            <p:ph type="body" sz="quarter" idx="1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Tree>
    <p:extLst>
      <p:ext uri="{BB962C8B-B14F-4D97-AF65-F5344CB8AC3E}">
        <p14:creationId xmlns:p14="http://schemas.microsoft.com/office/powerpoint/2010/main" val="38514093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rgbClr val="F9F5F0"/>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D2287B9-5F20-46DE-9E87-5533AA5A29C0}"/>
              </a:ext>
            </a:extLst>
          </p:cNvPr>
          <p:cNvSpPr>
            <a:spLocks noGrp="1"/>
          </p:cNvSpPr>
          <p:nvPr>
            <p:ph type="pic" sz="quarter" idx="21"/>
          </p:nvPr>
        </p:nvSpPr>
        <p:spPr>
          <a:xfrm>
            <a:off x="192088" y="188913"/>
            <a:ext cx="11807825" cy="6480175"/>
          </a:xfrm>
          <a:custGeom>
            <a:avLst/>
            <a:gdLst>
              <a:gd name="connsiteX0" fmla="*/ 520677 w 11807825"/>
              <a:gd name="connsiteY0" fmla="*/ 3995990 h 6480175"/>
              <a:gd name="connsiteX1" fmla="*/ 520677 w 11807825"/>
              <a:gd name="connsiteY1" fmla="*/ 4008183 h 6480175"/>
              <a:gd name="connsiteX2" fmla="*/ 11287146 w 11807825"/>
              <a:gd name="connsiteY2" fmla="*/ 4008183 h 6480175"/>
              <a:gd name="connsiteX3" fmla="*/ 11287146 w 11807825"/>
              <a:gd name="connsiteY3" fmla="*/ 3995990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520677" y="3995990"/>
                </a:moveTo>
                <a:lnTo>
                  <a:pt x="520677" y="4008183"/>
                </a:lnTo>
                <a:lnTo>
                  <a:pt x="11287146" y="4008183"/>
                </a:lnTo>
                <a:lnTo>
                  <a:pt x="11287146" y="3995990"/>
                </a:lnTo>
                <a:close/>
                <a:moveTo>
                  <a:pt x="0" y="0"/>
                </a:moveTo>
                <a:lnTo>
                  <a:pt x="11807825" y="0"/>
                </a:lnTo>
                <a:lnTo>
                  <a:pt x="11807825" y="6480175"/>
                </a:lnTo>
                <a:lnTo>
                  <a:pt x="0" y="6480175"/>
                </a:lnTo>
                <a:close/>
              </a:path>
            </a:pathLst>
          </a:custGeom>
        </p:spPr>
        <p:txBody>
          <a:bodyPr wrap="square">
            <a:noAutofit/>
          </a:bodyPr>
          <a:lstStyle>
            <a:lvl1pPr marL="0" indent="0">
              <a:buNone/>
              <a:defRPr/>
            </a:lvl1pPr>
          </a:lstStyle>
          <a:p>
            <a:r>
              <a:rPr lang="en-US"/>
              <a:t>Click icon to add picture</a:t>
            </a:r>
            <a:endParaRPr lang="en-GB" dirty="0"/>
          </a:p>
        </p:txBody>
      </p:sp>
      <p:graphicFrame>
        <p:nvGraphicFramePr>
          <p:cNvPr id="4" name="Objekt 3" hidden="1">
            <a:extLst>
              <a:ext uri="{FF2B5EF4-FFF2-40B4-BE49-F238E27FC236}">
                <a16:creationId xmlns:a16="http://schemas.microsoft.com/office/drawing/2014/main" id="{F3F5C15F-EB89-480C-8226-A2475002190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6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3F5C15F-EB89-480C-8226-A247500219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Bildruta 19">
            <a:extLst>
              <a:ext uri="{FF2B5EF4-FFF2-40B4-BE49-F238E27FC236}">
                <a16:creationId xmlns:a16="http://schemas.microsoft.com/office/drawing/2014/main" id="{BA910DF0-438F-4D15-BB42-415D5853E19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sp>
        <p:nvSpPr>
          <p:cNvPr id="16" name="Logo">
            <a:extLst>
              <a:ext uri="{FF2B5EF4-FFF2-40B4-BE49-F238E27FC236}">
                <a16:creationId xmlns:a16="http://schemas.microsoft.com/office/drawing/2014/main" id="{4F7293F8-BF72-4EA5-AA1F-054DD8CBDDE2}"/>
              </a:ext>
            </a:extLst>
          </p:cNvPr>
          <p:cNvSpPr>
            <a:spLocks noGrp="1" noChangeAspect="1"/>
          </p:cNvSpPr>
          <p:nvPr>
            <p:ph type="body" sz="quarter" idx="16" hasCustomPrompt="1"/>
          </p:nvPr>
        </p:nvSpPr>
        <p:spPr>
          <a:xfrm>
            <a:off x="5019675" y="5174966"/>
            <a:ext cx="2154238" cy="985043"/>
          </a:xfrm>
          <a:prstGeom prst="rect">
            <a:avLst/>
          </a:prstGeom>
          <a:blipFill>
            <a:blip r:embed="rId6">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en-GB" noProof="0"/>
              <a:t>  </a:t>
            </a:r>
          </a:p>
        </p:txBody>
      </p:sp>
      <p:sp>
        <p:nvSpPr>
          <p:cNvPr id="17" name="Logo">
            <a:extLst>
              <a:ext uri="{FF2B5EF4-FFF2-40B4-BE49-F238E27FC236}">
                <a16:creationId xmlns:a16="http://schemas.microsoft.com/office/drawing/2014/main" id="{34715105-4421-417E-9273-55B25B3CD70A}"/>
              </a:ext>
            </a:extLst>
          </p:cNvPr>
          <p:cNvSpPr>
            <a:spLocks noGrp="1" noChangeAspect="1"/>
          </p:cNvSpPr>
          <p:nvPr>
            <p:ph type="body" sz="quarter" idx="19" hasCustomPrompt="1"/>
          </p:nvPr>
        </p:nvSpPr>
        <p:spPr>
          <a:xfrm>
            <a:off x="8578228" y="889791"/>
            <a:ext cx="2888557" cy="2626103"/>
          </a:xfrm>
          <a:prstGeom prst="rect">
            <a:avLst/>
          </a:prstGeom>
          <a:blipFill>
            <a:blip r:embed="rId7">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en-GB" noProof="0"/>
              <a:t>  </a:t>
            </a:r>
          </a:p>
        </p:txBody>
      </p:sp>
      <p:sp>
        <p:nvSpPr>
          <p:cNvPr id="6" name="Title 5">
            <a:extLst>
              <a:ext uri="{FF2B5EF4-FFF2-40B4-BE49-F238E27FC236}">
                <a16:creationId xmlns:a16="http://schemas.microsoft.com/office/drawing/2014/main" id="{33AA6E73-F9D2-425E-AB69-4A239523372E}"/>
              </a:ext>
            </a:extLst>
          </p:cNvPr>
          <p:cNvSpPr>
            <a:spLocks noGrp="1"/>
          </p:cNvSpPr>
          <p:nvPr>
            <p:ph type="title"/>
          </p:nvPr>
        </p:nvSpPr>
        <p:spPr>
          <a:xfrm>
            <a:off x="1524000" y="2336799"/>
            <a:ext cx="9144000" cy="1857375"/>
          </a:xfrm>
        </p:spPr>
        <p:txBody>
          <a:bodyPr/>
          <a:lstStyle>
            <a:lvl1pPr algn="ctr">
              <a:defRPr sz="5000">
                <a:solidFill>
                  <a:schemeClr val="bg1"/>
                </a:solidFill>
              </a:defRPr>
            </a:lvl1pPr>
          </a:lstStyle>
          <a:p>
            <a:r>
              <a:rPr lang="en-US"/>
              <a:t>Click to edit Master title style</a:t>
            </a:r>
            <a:endParaRPr lang="en-GB" dirty="0"/>
          </a:p>
        </p:txBody>
      </p:sp>
      <p:sp>
        <p:nvSpPr>
          <p:cNvPr id="22" name="Text Placeholder 21">
            <a:extLst>
              <a:ext uri="{FF2B5EF4-FFF2-40B4-BE49-F238E27FC236}">
                <a16:creationId xmlns:a16="http://schemas.microsoft.com/office/drawing/2014/main" id="{7B699D21-052E-4AF5-A98C-FC3836211BA9}"/>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lgn="ctr">
              <a:buNone/>
              <a:defRPr>
                <a:solidFill>
                  <a:schemeClr val="bg1"/>
                </a:solidFill>
                <a:latin typeface="Georgia" panose="02040502050405020303" pitchFamily="18" charset="0"/>
              </a:defRPr>
            </a:lvl1pPr>
          </a:lstStyle>
          <a:p>
            <a:pPr lvl="0"/>
            <a:r>
              <a:rPr lang="en-US"/>
              <a:t>Edit Master text styles</a:t>
            </a:r>
          </a:p>
        </p:txBody>
      </p:sp>
    </p:spTree>
    <p:extLst>
      <p:ext uri="{BB962C8B-B14F-4D97-AF65-F5344CB8AC3E}">
        <p14:creationId xmlns:p14="http://schemas.microsoft.com/office/powerpoint/2010/main" val="16667917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p:bg>
      <p:bgPr>
        <a:solidFill>
          <a:srgbClr val="122D49"/>
        </a:solidFill>
        <a:effectLst/>
      </p:bgPr>
    </p:bg>
    <p:spTree>
      <p:nvGrpSpPr>
        <p:cNvPr id="1" name=""/>
        <p:cNvGrpSpPr/>
        <p:nvPr/>
      </p:nvGrpSpPr>
      <p:grpSpPr>
        <a:xfrm>
          <a:off x="0" y="0"/>
          <a:ext cx="0" cy="0"/>
          <a:chOff x="0" y="0"/>
          <a:chExt cx="0" cy="0"/>
        </a:xfrm>
      </p:grpSpPr>
      <p:pic>
        <p:nvPicPr>
          <p:cNvPr id="5" name="Bildobjekt 4" descr="En bild som visar text, clipart, vektorgrafik&#10;&#10;Automatiskt genererad beskrivning">
            <a:extLst>
              <a:ext uri="{FF2B5EF4-FFF2-40B4-BE49-F238E27FC236}">
                <a16:creationId xmlns:a16="http://schemas.microsoft.com/office/drawing/2014/main" id="{7D6964E9-D40F-4C1D-8838-DBCCE735D4F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018234" y="5174442"/>
            <a:ext cx="2154484" cy="982088"/>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4"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8578229" y="893097"/>
            <a:ext cx="2885879" cy="2619490"/>
          </a:xfrm>
          <a:prstGeom prst="rect">
            <a:avLst/>
          </a:prstGeom>
        </p:spPr>
      </p:pic>
      <p:sp>
        <p:nvSpPr>
          <p:cNvPr id="9" name="Title 5">
            <a:extLst>
              <a:ext uri="{FF2B5EF4-FFF2-40B4-BE49-F238E27FC236}">
                <a16:creationId xmlns:a16="http://schemas.microsoft.com/office/drawing/2014/main" id="{76903995-076F-4665-B986-BF1AC71D8AFF}"/>
              </a:ext>
            </a:extLst>
          </p:cNvPr>
          <p:cNvSpPr>
            <a:spLocks noGrp="1"/>
          </p:cNvSpPr>
          <p:nvPr>
            <p:ph type="title" hasCustomPrompt="1"/>
          </p:nvPr>
        </p:nvSpPr>
        <p:spPr>
          <a:xfrm>
            <a:off x="1524000" y="2336799"/>
            <a:ext cx="9144000" cy="1857375"/>
          </a:xfrm>
        </p:spPr>
        <p:txBody>
          <a:bodyPr/>
          <a:lstStyle>
            <a:lvl1pPr algn="ctr">
              <a:defRPr sz="5000" cap="all" baseline="0">
                <a:solidFill>
                  <a:schemeClr val="bg1"/>
                </a:solidFill>
              </a:defRPr>
            </a:lvl1pPr>
          </a:lstStyle>
          <a:p>
            <a:r>
              <a:rPr lang="en-US" dirty="0"/>
              <a:t>Click to add title</a:t>
            </a:r>
            <a:endParaRPr lang="en-GB" dirty="0"/>
          </a:p>
        </p:txBody>
      </p:sp>
      <p:sp>
        <p:nvSpPr>
          <p:cNvPr id="10" name="Text Placeholder 9">
            <a:extLst>
              <a:ext uri="{FF2B5EF4-FFF2-40B4-BE49-F238E27FC236}">
                <a16:creationId xmlns:a16="http://schemas.microsoft.com/office/drawing/2014/main" id="{FE9B7161-AB27-493B-91A5-B9307CA1905D}"/>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bg1"/>
                </a:solidFill>
                <a:latin typeface="Georgia" panose="02040502050405020303" pitchFamily="18" charset="0"/>
              </a:defRPr>
            </a:lvl1pPr>
          </a:lstStyle>
          <a:p>
            <a:pPr lvl="0"/>
            <a:r>
              <a:rPr lang="en-US"/>
              <a:t>Edit Master text styles</a:t>
            </a:r>
          </a:p>
        </p:txBody>
      </p:sp>
    </p:spTree>
    <p:extLst>
      <p:ext uri="{BB962C8B-B14F-4D97-AF65-F5344CB8AC3E}">
        <p14:creationId xmlns:p14="http://schemas.microsoft.com/office/powerpoint/2010/main" val="33194807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rgbClr val="FAD7AF"/>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82FDEED-B200-4A80-AE25-BD557F1D08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688" y="901350"/>
            <a:ext cx="2249428" cy="960122"/>
          </a:xfrm>
          <a:prstGeom prst="rect">
            <a:avLst/>
          </a:prstGeom>
        </p:spPr>
      </p:pic>
      <p:sp>
        <p:nvSpPr>
          <p:cNvPr id="14" name="Bildruta 13">
            <a:extLst>
              <a:ext uri="{FF2B5EF4-FFF2-40B4-BE49-F238E27FC236}">
                <a16:creationId xmlns:a16="http://schemas.microsoft.com/office/drawing/2014/main" id="{644966A8-02C2-49A0-A0E7-78E14E67A574}"/>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graphicFrame>
        <p:nvGraphicFramePr>
          <p:cNvPr id="6" name="Objekt 5" hidden="1">
            <a:extLst>
              <a:ext uri="{FF2B5EF4-FFF2-40B4-BE49-F238E27FC236}">
                <a16:creationId xmlns:a16="http://schemas.microsoft.com/office/drawing/2014/main" id="{3F66F30D-676F-42B4-90EC-FA9BE3CE37B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8" name="think-cell Slide" r:id="rId5" imgW="306" imgH="306" progId="TCLayout.ActiveDocument.1">
                  <p:embed/>
                </p:oleObj>
              </mc:Choice>
              <mc:Fallback>
                <p:oleObj name="think-cell Slide" r:id="rId5" imgW="306" imgH="306" progId="TCLayout.ActiveDocument.1">
                  <p:embed/>
                  <p:pic>
                    <p:nvPicPr>
                      <p:cNvPr id="6" name="Objekt 5" hidden="1">
                        <a:extLst>
                          <a:ext uri="{FF2B5EF4-FFF2-40B4-BE49-F238E27FC236}">
                            <a16:creationId xmlns:a16="http://schemas.microsoft.com/office/drawing/2014/main" id="{3F66F30D-676F-42B4-90EC-FA9BE3CE37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Bildruta 9">
            <a:extLst>
              <a:ext uri="{FF2B5EF4-FFF2-40B4-BE49-F238E27FC236}">
                <a16:creationId xmlns:a16="http://schemas.microsoft.com/office/drawing/2014/main" id="{079D035D-E5D2-43FC-AB06-4B98E8DB4ED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cxnSp>
        <p:nvCxnSpPr>
          <p:cNvPr id="15" name="Google Shape;163;p29">
            <a:extLst>
              <a:ext uri="{FF2B5EF4-FFF2-40B4-BE49-F238E27FC236}">
                <a16:creationId xmlns:a16="http://schemas.microsoft.com/office/drawing/2014/main" id="{46D8B85C-BFA6-44A7-9A4D-3D99181BF88E}"/>
              </a:ext>
            </a:extLst>
          </p:cNvPr>
          <p:cNvCxnSpPr/>
          <p:nvPr userDrawn="1"/>
        </p:nvCxnSpPr>
        <p:spPr>
          <a:xfrm>
            <a:off x="499003" y="1665020"/>
            <a:ext cx="7718971" cy="0"/>
          </a:xfrm>
          <a:prstGeom prst="straightConnector1">
            <a:avLst/>
          </a:prstGeom>
          <a:noFill/>
          <a:ln w="9525" cap="flat" cmpd="sng">
            <a:solidFill>
              <a:schemeClr val="tx1"/>
            </a:solidFill>
            <a:prstDash val="solid"/>
            <a:round/>
            <a:headEnd type="none" w="sm" len="sm"/>
            <a:tailEnd type="none" w="sm" len="sm"/>
          </a:ln>
        </p:spPr>
      </p:cxnSp>
      <p:pic>
        <p:nvPicPr>
          <p:cNvPr id="17" name="Bildobjekt 16">
            <a:extLst>
              <a:ext uri="{FF2B5EF4-FFF2-40B4-BE49-F238E27FC236}">
                <a16:creationId xmlns:a16="http://schemas.microsoft.com/office/drawing/2014/main" id="{C66F20D0-4ABB-42A9-9CBE-5F770C2A731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
        <p:nvSpPr>
          <p:cNvPr id="18" name="Content Placeholder 17">
            <a:extLst>
              <a:ext uri="{FF2B5EF4-FFF2-40B4-BE49-F238E27FC236}">
                <a16:creationId xmlns:a16="http://schemas.microsoft.com/office/drawing/2014/main" id="{6EB3D22E-8B60-40D1-9B60-7CD3C90F297D}"/>
              </a:ext>
            </a:extLst>
          </p:cNvPr>
          <p:cNvSpPr>
            <a:spLocks noGrp="1"/>
          </p:cNvSpPr>
          <p:nvPr>
            <p:ph sz="quarter" idx="10"/>
          </p:nvPr>
        </p:nvSpPr>
        <p:spPr>
          <a:xfrm>
            <a:off x="566056" y="2065681"/>
            <a:ext cx="7330168" cy="4063647"/>
          </a:xfrm>
          <a:custGeom>
            <a:avLst/>
            <a:gdLst>
              <a:gd name="connsiteX0" fmla="*/ 0 w 7330168"/>
              <a:gd name="connsiteY0" fmla="*/ 0 h 4063647"/>
              <a:gd name="connsiteX1" fmla="*/ 7330168 w 7330168"/>
              <a:gd name="connsiteY1" fmla="*/ 0 h 4063647"/>
              <a:gd name="connsiteX2" fmla="*/ 7330168 w 7330168"/>
              <a:gd name="connsiteY2" fmla="*/ 4063647 h 4063647"/>
              <a:gd name="connsiteX3" fmla="*/ 0 w 7330168"/>
              <a:gd name="connsiteY3" fmla="*/ 4063647 h 4063647"/>
            </a:gdLst>
            <a:ahLst/>
            <a:cxnLst>
              <a:cxn ang="0">
                <a:pos x="connsiteX0" y="connsiteY0"/>
              </a:cxn>
              <a:cxn ang="0">
                <a:pos x="connsiteX1" y="connsiteY1"/>
              </a:cxn>
              <a:cxn ang="0">
                <a:pos x="connsiteX2" y="connsiteY2"/>
              </a:cxn>
              <a:cxn ang="0">
                <a:pos x="connsiteX3" y="connsiteY3"/>
              </a:cxn>
            </a:cxnLst>
            <a:rect l="l" t="t" r="r" b="b"/>
            <a:pathLst>
              <a:path w="7330168" h="4063647">
                <a:moveTo>
                  <a:pt x="0" y="0"/>
                </a:moveTo>
                <a:lnTo>
                  <a:pt x="7330168" y="0"/>
                </a:lnTo>
                <a:lnTo>
                  <a:pt x="7330168" y="4063647"/>
                </a:lnTo>
                <a:lnTo>
                  <a:pt x="0" y="4063647"/>
                </a:lnTo>
                <a:close/>
              </a:path>
            </a:pathLst>
          </a:custGeom>
        </p:spPr>
        <p:txBody>
          <a:bodyPr wrap="square">
            <a:noAutofit/>
          </a:bodyPr>
          <a:lstStyle>
            <a:lvl1pPr marL="0" indent="0">
              <a:buNone/>
              <a:defRPr sz="2400">
                <a:latin typeface="Georgia" panose="02040502050405020303" pitchFamily="18" charset="0"/>
              </a:defRPr>
            </a:lvl1pPr>
            <a:lvl2pPr marL="269875" indent="-269875">
              <a:buFont typeface="Arial" panose="020B0604020202020204" pitchFamily="34" charset="0"/>
              <a:buChar char="•"/>
              <a:defRPr sz="2400">
                <a:latin typeface="Georgia" panose="02040502050405020303" pitchFamily="18"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2904058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p:bg>
      <p:bgPr>
        <a:solidFill>
          <a:srgbClr val="FC9090"/>
        </a:solidFill>
        <a:effectLst/>
      </p:bgPr>
    </p:bg>
    <p:spTree>
      <p:nvGrpSpPr>
        <p:cNvPr id="1" name=""/>
        <p:cNvGrpSpPr/>
        <p:nvPr/>
      </p:nvGrpSpPr>
      <p:grpSpPr>
        <a:xfrm>
          <a:off x="0" y="0"/>
          <a:ext cx="0" cy="0"/>
          <a:chOff x="0" y="0"/>
          <a:chExt cx="0" cy="0"/>
        </a:xfrm>
      </p:grpSpPr>
      <p:sp>
        <p:nvSpPr>
          <p:cNvPr id="10" name="Bildruta 9">
            <a:extLst>
              <a:ext uri="{FF2B5EF4-FFF2-40B4-BE49-F238E27FC236}">
                <a16:creationId xmlns:a16="http://schemas.microsoft.com/office/drawing/2014/main" id="{1B7D9AFF-8CA0-49C0-A04E-4EBD93F01C3A}"/>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3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Bildobjekt 12">
            <a:extLst>
              <a:ext uri="{FF2B5EF4-FFF2-40B4-BE49-F238E27FC236}">
                <a16:creationId xmlns:a16="http://schemas.microsoft.com/office/drawing/2014/main" id="{718828C0-96A8-4983-B0A5-D4834D8A3D1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
        <p:nvSpPr>
          <p:cNvPr id="11" name="Text Placeholder 10">
            <a:extLst>
              <a:ext uri="{FF2B5EF4-FFF2-40B4-BE49-F238E27FC236}">
                <a16:creationId xmlns:a16="http://schemas.microsoft.com/office/drawing/2014/main" id="{AD7A9A07-C264-4C5F-9114-FF2458BDBC7E}"/>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en-US"/>
              <a:t>Edit Master text styles</a:t>
            </a:r>
          </a:p>
        </p:txBody>
      </p:sp>
      <p:sp>
        <p:nvSpPr>
          <p:cNvPr id="14" name="Text Placeholder 13">
            <a:extLst>
              <a:ext uri="{FF2B5EF4-FFF2-40B4-BE49-F238E27FC236}">
                <a16:creationId xmlns:a16="http://schemas.microsoft.com/office/drawing/2014/main" id="{3762921B-EC1D-470D-8C61-66B428657EA7}"/>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en-US"/>
              <a:t>Edit Master text styles</a:t>
            </a:r>
          </a:p>
        </p:txBody>
      </p:sp>
    </p:spTree>
    <p:extLst>
      <p:ext uri="{BB962C8B-B14F-4D97-AF65-F5344CB8AC3E}">
        <p14:creationId xmlns:p14="http://schemas.microsoft.com/office/powerpoint/2010/main" val="163655866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p:bg>
      <p:bgPr>
        <a:solidFill>
          <a:srgbClr val="F9F5F0"/>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1493C8E-DDC9-4ADB-BDE2-99C615CD7B1A}"/>
              </a:ext>
            </a:extLst>
          </p:cNvPr>
          <p:cNvGraphicFramePr>
            <a:graphicFrameLocks noChangeAspect="1"/>
          </p:cNvGraphicFramePr>
          <p:nvPr userDrawn="1">
            <p:custDataLst>
              <p:tags r:id="rId2"/>
            </p:custDataLst>
            <p:extLst>
              <p:ext uri="{D42A27DB-BD31-4B8C-83A1-F6EECF244321}">
                <p14:modId xmlns:p14="http://schemas.microsoft.com/office/powerpoint/2010/main" val="1490961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2" name="think-cell Slide" r:id="rId4" imgW="306" imgH="306" progId="TCLayout.ActiveDocument.1">
                  <p:embed/>
                </p:oleObj>
              </mc:Choice>
              <mc:Fallback>
                <p:oleObj name="think-cell Slide" r:id="rId4" imgW="306" imgH="306" progId="TCLayout.ActiveDocument.1">
                  <p:embed/>
                  <p:pic>
                    <p:nvPicPr>
                      <p:cNvPr id="3" name="Objekt 2" hidden="1">
                        <a:extLst>
                          <a:ext uri="{FF2B5EF4-FFF2-40B4-BE49-F238E27FC236}">
                            <a16:creationId xmlns:a16="http://schemas.microsoft.com/office/drawing/2014/main" id="{F1493C8E-DDC9-4ADB-BDE2-99C615CD7B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latshållare för bildnummer 5">
            <a:extLst>
              <a:ext uri="{FF2B5EF4-FFF2-40B4-BE49-F238E27FC236}">
                <a16:creationId xmlns:a16="http://schemas.microsoft.com/office/drawing/2014/main" id="{5928B74C-B202-44C6-8AB0-CB2B195A774B}"/>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 name="Rektangel 1">
            <a:extLst>
              <a:ext uri="{FF2B5EF4-FFF2-40B4-BE49-F238E27FC236}">
                <a16:creationId xmlns:a16="http://schemas.microsoft.com/office/drawing/2014/main" id="{370C6064-07DA-469E-B7F0-3D47A5E713CB}"/>
              </a:ext>
            </a:extLst>
          </p:cNvPr>
          <p:cNvSpPr/>
          <p:nvPr userDrawn="1"/>
        </p:nvSpPr>
        <p:spPr>
          <a:xfrm>
            <a:off x="422031" y="924448"/>
            <a:ext cx="11384782" cy="420547"/>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600" noProof="0" dirty="0">
              <a:solidFill>
                <a:schemeClr val="tx1">
                  <a:lumMod val="75000"/>
                  <a:lumOff val="25000"/>
                </a:schemeClr>
              </a:solidFill>
            </a:endParaRPr>
          </a:p>
        </p:txBody>
      </p:sp>
      <p:sp>
        <p:nvSpPr>
          <p:cNvPr id="7" name="Text Placeholder 6">
            <a:extLst>
              <a:ext uri="{FF2B5EF4-FFF2-40B4-BE49-F238E27FC236}">
                <a16:creationId xmlns:a16="http://schemas.microsoft.com/office/drawing/2014/main" id="{28BA6B34-ED8C-400F-9FF6-07480F5BE9CD}"/>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Tree>
    <p:extLst>
      <p:ext uri="{BB962C8B-B14F-4D97-AF65-F5344CB8AC3E}">
        <p14:creationId xmlns:p14="http://schemas.microsoft.com/office/powerpoint/2010/main" val="34312890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 layout area">
    <p:bg>
      <p:bgPr>
        <a:solidFill>
          <a:srgbClr val="F9F5F0"/>
        </a:solidFill>
        <a:effectLst/>
      </p:bgPr>
    </p:bg>
    <p:spTree>
      <p:nvGrpSpPr>
        <p:cNvPr id="1" name=""/>
        <p:cNvGrpSpPr/>
        <p:nvPr/>
      </p:nvGrpSpPr>
      <p:grpSpPr>
        <a:xfrm>
          <a:off x="0" y="0"/>
          <a:ext cx="0" cy="0"/>
          <a:chOff x="0" y="0"/>
          <a:chExt cx="0" cy="0"/>
        </a:xfrm>
      </p:grpSpPr>
      <p:graphicFrame>
        <p:nvGraphicFramePr>
          <p:cNvPr id="6" name="Objekt 5">
            <a:extLst>
              <a:ext uri="{FF2B5EF4-FFF2-40B4-BE49-F238E27FC236}">
                <a16:creationId xmlns:a16="http://schemas.microsoft.com/office/drawing/2014/main" id="{080CA8ED-6FC5-4B68-9451-02CA8338DB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6" name="think-cell Slide" r:id="rId4" imgW="306" imgH="306" progId="TCLayout.ActiveDocument.1">
                  <p:embed/>
                </p:oleObj>
              </mc:Choice>
              <mc:Fallback>
                <p:oleObj name="think-cell Slide" r:id="rId4" imgW="306" imgH="306" progId="TCLayout.ActiveDocument.1">
                  <p:embed/>
                  <p:pic>
                    <p:nvPicPr>
                      <p:cNvPr id="6" name="Objekt 5">
                        <a:extLst>
                          <a:ext uri="{FF2B5EF4-FFF2-40B4-BE49-F238E27FC236}">
                            <a16:creationId xmlns:a16="http://schemas.microsoft.com/office/drawing/2014/main" id="{080CA8ED-6FC5-4B68-9451-02CA8338D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5A4EA1BF-8AB4-44DC-9351-43E2D2783DEA}"/>
              </a:ext>
            </a:extLst>
          </p:cNvPr>
          <p:cNvSpPr>
            <a:spLocks noGrp="1"/>
          </p:cNvSpPr>
          <p:nvPr>
            <p:ph type="title"/>
          </p:nvPr>
        </p:nvSpPr>
        <p:spPr/>
        <p:txBody>
          <a:bodyPr/>
          <a:lstStyle/>
          <a:p>
            <a:r>
              <a:rPr lang="en-US"/>
              <a:t>Click to edit Master title style</a:t>
            </a:r>
            <a:endParaRPr lang="en-GB"/>
          </a:p>
        </p:txBody>
      </p:sp>
      <p:sp>
        <p:nvSpPr>
          <p:cNvPr id="9" name="Content Placeholder 8">
            <a:extLst>
              <a:ext uri="{FF2B5EF4-FFF2-40B4-BE49-F238E27FC236}">
                <a16:creationId xmlns:a16="http://schemas.microsoft.com/office/drawing/2014/main" id="{79C7F457-1974-4656-9A3A-445B8258E571}"/>
              </a:ext>
            </a:extLst>
          </p:cNvPr>
          <p:cNvSpPr>
            <a:spLocks noGrp="1"/>
          </p:cNvSpPr>
          <p:nvPr>
            <p:ph sz="quarter" idx="11"/>
          </p:nvPr>
        </p:nvSpPr>
        <p:spPr>
          <a:xfrm>
            <a:off x="566057" y="1315810"/>
            <a:ext cx="11075081" cy="4813521"/>
          </a:xfrm>
          <a:custGeom>
            <a:avLst/>
            <a:gdLst>
              <a:gd name="connsiteX0" fmla="*/ 0 w 11075081"/>
              <a:gd name="connsiteY0" fmla="*/ 0 h 4813521"/>
              <a:gd name="connsiteX1" fmla="*/ 11075081 w 11075081"/>
              <a:gd name="connsiteY1" fmla="*/ 0 h 4813521"/>
              <a:gd name="connsiteX2" fmla="*/ 11075081 w 11075081"/>
              <a:gd name="connsiteY2" fmla="*/ 4813521 h 4813521"/>
              <a:gd name="connsiteX3" fmla="*/ 0 w 11075081"/>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11075081" h="4813521">
                <a:moveTo>
                  <a:pt x="0" y="0"/>
                </a:moveTo>
                <a:lnTo>
                  <a:pt x="11075081" y="0"/>
                </a:lnTo>
                <a:lnTo>
                  <a:pt x="11075081" y="4813521"/>
                </a:lnTo>
                <a:lnTo>
                  <a:pt x="0" y="4813521"/>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latshållare för bildnummer 5">
            <a:extLst>
              <a:ext uri="{FF2B5EF4-FFF2-40B4-BE49-F238E27FC236}">
                <a16:creationId xmlns:a16="http://schemas.microsoft.com/office/drawing/2014/main" id="{F6699344-28C7-42F5-A7A9-5CCF2D21E27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GB" noProof="0" smtClean="0"/>
              <a:pPr/>
              <a:t>‹#›</a:t>
            </a:fld>
            <a:endParaRPr lang="en-GB" noProof="0"/>
          </a:p>
        </p:txBody>
      </p:sp>
      <p:sp>
        <p:nvSpPr>
          <p:cNvPr id="14" name="Text Placeholder 13">
            <a:extLst>
              <a:ext uri="{FF2B5EF4-FFF2-40B4-BE49-F238E27FC236}">
                <a16:creationId xmlns:a16="http://schemas.microsoft.com/office/drawing/2014/main" id="{83F96921-599A-499C-9123-63FE4873E156}"/>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en-US"/>
              <a:t>Edit Master text styles</a:t>
            </a:r>
          </a:p>
        </p:txBody>
      </p:sp>
    </p:spTree>
    <p:extLst>
      <p:ext uri="{BB962C8B-B14F-4D97-AF65-F5344CB8AC3E}">
        <p14:creationId xmlns:p14="http://schemas.microsoft.com/office/powerpoint/2010/main" val="28417740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 layoutarea + 1/2 image">
    <p:bg>
      <p:bgPr>
        <a:solidFill>
          <a:srgbClr val="F9F5F0"/>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1194504-1264-4C18-9955-9A4ED8F5443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80" name="think-cell Slide" r:id="rId4" imgW="306" imgH="306" progId="TCLayout.ActiveDocument.1">
                  <p:embed/>
                </p:oleObj>
              </mc:Choice>
              <mc:Fallback>
                <p:oleObj name="think-cell Slide" r:id="rId4" imgW="306" imgH="306" progId="TCLayout.ActiveDocument.1">
                  <p:embed/>
                  <p:pic>
                    <p:nvPicPr>
                      <p:cNvPr id="5" name="Objekt 4" hidden="1">
                        <a:extLst>
                          <a:ext uri="{FF2B5EF4-FFF2-40B4-BE49-F238E27FC236}">
                            <a16:creationId xmlns:a16="http://schemas.microsoft.com/office/drawing/2014/main" id="{61194504-1264-4C18-9955-9A4ED8F544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145F9EA3-ECA1-484B-B714-E665B1B27BEE}"/>
              </a:ext>
            </a:extLst>
          </p:cNvPr>
          <p:cNvSpPr/>
          <p:nvPr userDrawn="1"/>
        </p:nvSpPr>
        <p:spPr>
          <a:xfrm>
            <a:off x="6232031" y="0"/>
            <a:ext cx="59599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lumMod val="75000"/>
                  <a:lumOff val="25000"/>
                </a:schemeClr>
              </a:solidFill>
            </a:endParaRPr>
          </a:p>
        </p:txBody>
      </p:sp>
      <p:sp>
        <p:nvSpPr>
          <p:cNvPr id="11" name="Rektangel 10">
            <a:extLst>
              <a:ext uri="{FF2B5EF4-FFF2-40B4-BE49-F238E27FC236}">
                <a16:creationId xmlns:a16="http://schemas.microsoft.com/office/drawing/2014/main" id="{5F887E39-95C6-42B7-8660-DD1892737E22}"/>
              </a:ext>
            </a:extLst>
          </p:cNvPr>
          <p:cNvSpPr/>
          <p:nvPr userDrawn="1"/>
        </p:nvSpPr>
        <p:spPr>
          <a:xfrm>
            <a:off x="199685" y="188913"/>
            <a:ext cx="6007687"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sp>
        <p:nvSpPr>
          <p:cNvPr id="7" name="Platshållare för bildnummer 5">
            <a:extLst>
              <a:ext uri="{FF2B5EF4-FFF2-40B4-BE49-F238E27FC236}">
                <a16:creationId xmlns:a16="http://schemas.microsoft.com/office/drawing/2014/main" id="{4FFC3279-A5FA-46F7-B841-F9C6C045761C}"/>
              </a:ext>
            </a:extLst>
          </p:cNvPr>
          <p:cNvSpPr>
            <a:spLocks noGrp="1"/>
          </p:cNvSpPr>
          <p:nvPr>
            <p:ph type="sldNum" sz="quarter" idx="4"/>
          </p:nvPr>
        </p:nvSpPr>
        <p:spPr>
          <a:xfrm>
            <a:off x="5752419"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GB" noProof="0" smtClean="0"/>
              <a:pPr/>
              <a:t>‹#›</a:t>
            </a:fld>
            <a:endParaRPr lang="en-GB" noProof="0"/>
          </a:p>
        </p:txBody>
      </p:sp>
      <p:sp>
        <p:nvSpPr>
          <p:cNvPr id="14" name="Text Placeholder 13">
            <a:extLst>
              <a:ext uri="{FF2B5EF4-FFF2-40B4-BE49-F238E27FC236}">
                <a16:creationId xmlns:a16="http://schemas.microsoft.com/office/drawing/2014/main" id="{CF03B1E5-A061-4225-BB6C-5CFB2D1BBDA1}"/>
              </a:ext>
            </a:extLst>
          </p:cNvPr>
          <p:cNvSpPr>
            <a:spLocks noGrp="1"/>
          </p:cNvSpPr>
          <p:nvPr>
            <p:ph type="body" sz="quarter" idx="12"/>
          </p:nvPr>
        </p:nvSpPr>
        <p:spPr>
          <a:xfrm>
            <a:off x="566739" y="6307298"/>
            <a:ext cx="5089503"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en-US"/>
              <a:t>Edit Master text styles</a:t>
            </a:r>
          </a:p>
        </p:txBody>
      </p:sp>
      <p:sp>
        <p:nvSpPr>
          <p:cNvPr id="15" name="Content Placeholder 14">
            <a:extLst>
              <a:ext uri="{FF2B5EF4-FFF2-40B4-BE49-F238E27FC236}">
                <a16:creationId xmlns:a16="http://schemas.microsoft.com/office/drawing/2014/main" id="{89B4C5B7-D0C7-475F-AD1B-D4089477AD96}"/>
              </a:ext>
            </a:extLst>
          </p:cNvPr>
          <p:cNvSpPr>
            <a:spLocks noGrp="1"/>
          </p:cNvSpPr>
          <p:nvPr>
            <p:ph sz="quarter" idx="13"/>
          </p:nvPr>
        </p:nvSpPr>
        <p:spPr>
          <a:xfrm>
            <a:off x="566057" y="1315810"/>
            <a:ext cx="5529943" cy="4813521"/>
          </a:xfrm>
          <a:custGeom>
            <a:avLst/>
            <a:gdLst>
              <a:gd name="connsiteX0" fmla="*/ 0 w 5529943"/>
              <a:gd name="connsiteY0" fmla="*/ 0 h 4813521"/>
              <a:gd name="connsiteX1" fmla="*/ 5529943 w 5529943"/>
              <a:gd name="connsiteY1" fmla="*/ 0 h 4813521"/>
              <a:gd name="connsiteX2" fmla="*/ 5529943 w 5529943"/>
              <a:gd name="connsiteY2" fmla="*/ 4813521 h 4813521"/>
              <a:gd name="connsiteX3" fmla="*/ 0 w 5529943"/>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5529943" h="4813521">
                <a:moveTo>
                  <a:pt x="0" y="0"/>
                </a:moveTo>
                <a:lnTo>
                  <a:pt x="5529943" y="0"/>
                </a:lnTo>
                <a:lnTo>
                  <a:pt x="5529943" y="4813521"/>
                </a:lnTo>
                <a:lnTo>
                  <a:pt x="0" y="4813521"/>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B5717979-C775-4A9A-91E7-A499092EA103}"/>
              </a:ext>
            </a:extLst>
          </p:cNvPr>
          <p:cNvSpPr>
            <a:spLocks noGrp="1"/>
          </p:cNvSpPr>
          <p:nvPr>
            <p:ph type="title"/>
          </p:nvPr>
        </p:nvSpPr>
        <p:spPr>
          <a:xfrm>
            <a:off x="566057" y="224970"/>
            <a:ext cx="5529943" cy="868589"/>
          </a:xfrm>
        </p:spPr>
        <p:txBody>
          <a:bodyPr/>
          <a:lstStyle/>
          <a:p>
            <a:r>
              <a:rPr lang="en-US"/>
              <a:t>Click to edit Master title style</a:t>
            </a:r>
            <a:endParaRPr lang="en-GB"/>
          </a:p>
        </p:txBody>
      </p:sp>
      <p:sp>
        <p:nvSpPr>
          <p:cNvPr id="17" name="Picture Placeholder 16">
            <a:extLst>
              <a:ext uri="{FF2B5EF4-FFF2-40B4-BE49-F238E27FC236}">
                <a16:creationId xmlns:a16="http://schemas.microsoft.com/office/drawing/2014/main" id="{50F30DD9-5ED9-4BF6-8305-46568F0EE4F3}"/>
              </a:ext>
            </a:extLst>
          </p:cNvPr>
          <p:cNvSpPr>
            <a:spLocks noGrp="1"/>
          </p:cNvSpPr>
          <p:nvPr>
            <p:ph type="pic" sz="quarter" idx="14"/>
          </p:nvPr>
        </p:nvSpPr>
        <p:spPr>
          <a:xfrm>
            <a:off x="6343403" y="188911"/>
            <a:ext cx="5656509" cy="6480176"/>
          </a:xfrm>
          <a:custGeom>
            <a:avLst/>
            <a:gdLst>
              <a:gd name="connsiteX0" fmla="*/ 0 w 5656509"/>
              <a:gd name="connsiteY0" fmla="*/ 0 h 6480176"/>
              <a:gd name="connsiteX1" fmla="*/ 5656509 w 5656509"/>
              <a:gd name="connsiteY1" fmla="*/ 0 h 6480176"/>
              <a:gd name="connsiteX2" fmla="*/ 5656509 w 5656509"/>
              <a:gd name="connsiteY2" fmla="*/ 6480176 h 6480176"/>
              <a:gd name="connsiteX3" fmla="*/ 0 w 5656509"/>
              <a:gd name="connsiteY3" fmla="*/ 6480176 h 6480176"/>
            </a:gdLst>
            <a:ahLst/>
            <a:cxnLst>
              <a:cxn ang="0">
                <a:pos x="connsiteX0" y="connsiteY0"/>
              </a:cxn>
              <a:cxn ang="0">
                <a:pos x="connsiteX1" y="connsiteY1"/>
              </a:cxn>
              <a:cxn ang="0">
                <a:pos x="connsiteX2" y="connsiteY2"/>
              </a:cxn>
              <a:cxn ang="0">
                <a:pos x="connsiteX3" y="connsiteY3"/>
              </a:cxn>
            </a:cxnLst>
            <a:rect l="l" t="t" r="r" b="b"/>
            <a:pathLst>
              <a:path w="5656509" h="6480176">
                <a:moveTo>
                  <a:pt x="0" y="0"/>
                </a:moveTo>
                <a:lnTo>
                  <a:pt x="5656509" y="0"/>
                </a:lnTo>
                <a:lnTo>
                  <a:pt x="5656509" y="6480176"/>
                </a:lnTo>
                <a:lnTo>
                  <a:pt x="0" y="6480176"/>
                </a:lnTo>
                <a:close/>
              </a:path>
            </a:pathLst>
          </a:custGeom>
        </p:spPr>
        <p:txBody>
          <a:bodyPr wrap="square">
            <a:noAutofit/>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0839310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 layoutarea + 1/3 image">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08A3FC4-A11B-4B32-9257-F7B8E373881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808A3FC4-A11B-4B32-9257-F7B8E37388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76048FBB-3319-4E27-BDDF-C4B4A6D41FBE}"/>
              </a:ext>
            </a:extLst>
          </p:cNvPr>
          <p:cNvSpPr/>
          <p:nvPr userDrawn="1"/>
        </p:nvSpPr>
        <p:spPr>
          <a:xfrm>
            <a:off x="7896225" y="0"/>
            <a:ext cx="42957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lumMod val="75000"/>
                  <a:lumOff val="25000"/>
                </a:schemeClr>
              </a:solidFill>
            </a:endParaRPr>
          </a:p>
        </p:txBody>
      </p:sp>
      <p:sp>
        <p:nvSpPr>
          <p:cNvPr id="11" name="Rektangel 10">
            <a:extLst>
              <a:ext uri="{FF2B5EF4-FFF2-40B4-BE49-F238E27FC236}">
                <a16:creationId xmlns:a16="http://schemas.microsoft.com/office/drawing/2014/main" id="{097B76B8-E3C4-495F-9E38-8E44DF2F2854}"/>
              </a:ext>
            </a:extLst>
          </p:cNvPr>
          <p:cNvSpPr/>
          <p:nvPr userDrawn="1"/>
        </p:nvSpPr>
        <p:spPr>
          <a:xfrm>
            <a:off x="199684" y="188913"/>
            <a:ext cx="7756865"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sp>
        <p:nvSpPr>
          <p:cNvPr id="7" name="Platshållare för bildnummer 5">
            <a:extLst>
              <a:ext uri="{FF2B5EF4-FFF2-40B4-BE49-F238E27FC236}">
                <a16:creationId xmlns:a16="http://schemas.microsoft.com/office/drawing/2014/main" id="{110A1E34-ADB3-455D-966C-1091BCA513F0}"/>
              </a:ext>
            </a:extLst>
          </p:cNvPr>
          <p:cNvSpPr>
            <a:spLocks noGrp="1"/>
          </p:cNvSpPr>
          <p:nvPr>
            <p:ph type="sldNum" sz="quarter" idx="4"/>
          </p:nvPr>
        </p:nvSpPr>
        <p:spPr>
          <a:xfrm>
            <a:off x="7413625"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GB" noProof="0" smtClean="0"/>
              <a:pPr/>
              <a:t>‹#›</a:t>
            </a:fld>
            <a:endParaRPr lang="en-GB" noProof="0"/>
          </a:p>
        </p:txBody>
      </p:sp>
      <p:sp>
        <p:nvSpPr>
          <p:cNvPr id="5" name="Title 4">
            <a:extLst>
              <a:ext uri="{FF2B5EF4-FFF2-40B4-BE49-F238E27FC236}">
                <a16:creationId xmlns:a16="http://schemas.microsoft.com/office/drawing/2014/main" id="{92FFDA9A-8B5D-4A69-BF0B-145972B03431}"/>
              </a:ext>
            </a:extLst>
          </p:cNvPr>
          <p:cNvSpPr>
            <a:spLocks noGrp="1"/>
          </p:cNvSpPr>
          <p:nvPr>
            <p:ph type="title"/>
          </p:nvPr>
        </p:nvSpPr>
        <p:spPr>
          <a:xfrm>
            <a:off x="566057" y="224970"/>
            <a:ext cx="7206343" cy="868589"/>
          </a:xfrm>
        </p:spPr>
        <p:txBody>
          <a:bodyPr/>
          <a:lstStyle/>
          <a:p>
            <a:r>
              <a:rPr lang="en-US"/>
              <a:t>Click to edit Master title style</a:t>
            </a:r>
            <a:endParaRPr lang="en-GB"/>
          </a:p>
        </p:txBody>
      </p:sp>
      <p:sp>
        <p:nvSpPr>
          <p:cNvPr id="15" name="Content Placeholder 14">
            <a:extLst>
              <a:ext uri="{FF2B5EF4-FFF2-40B4-BE49-F238E27FC236}">
                <a16:creationId xmlns:a16="http://schemas.microsoft.com/office/drawing/2014/main" id="{A880EA48-861A-4BE4-B6D7-069756372EEC}"/>
              </a:ext>
            </a:extLst>
          </p:cNvPr>
          <p:cNvSpPr>
            <a:spLocks noGrp="1"/>
          </p:cNvSpPr>
          <p:nvPr>
            <p:ph sz="quarter" idx="12"/>
          </p:nvPr>
        </p:nvSpPr>
        <p:spPr>
          <a:xfrm>
            <a:off x="566057" y="1315810"/>
            <a:ext cx="7206343" cy="4813521"/>
          </a:xfrm>
          <a:custGeom>
            <a:avLst/>
            <a:gdLst>
              <a:gd name="connsiteX0" fmla="*/ 0 w 7206343"/>
              <a:gd name="connsiteY0" fmla="*/ 0 h 4813521"/>
              <a:gd name="connsiteX1" fmla="*/ 7206343 w 7206343"/>
              <a:gd name="connsiteY1" fmla="*/ 0 h 4813521"/>
              <a:gd name="connsiteX2" fmla="*/ 7206343 w 7206343"/>
              <a:gd name="connsiteY2" fmla="*/ 4813521 h 4813521"/>
              <a:gd name="connsiteX3" fmla="*/ 0 w 7206343"/>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7206343" h="4813521">
                <a:moveTo>
                  <a:pt x="0" y="0"/>
                </a:moveTo>
                <a:lnTo>
                  <a:pt x="7206343" y="0"/>
                </a:lnTo>
                <a:lnTo>
                  <a:pt x="7206343" y="4813521"/>
                </a:lnTo>
                <a:lnTo>
                  <a:pt x="0" y="4813521"/>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17">
            <a:extLst>
              <a:ext uri="{FF2B5EF4-FFF2-40B4-BE49-F238E27FC236}">
                <a16:creationId xmlns:a16="http://schemas.microsoft.com/office/drawing/2014/main" id="{C3E77A85-4683-4ED7-A1C6-BDBE31DFD9F4}"/>
              </a:ext>
            </a:extLst>
          </p:cNvPr>
          <p:cNvSpPr>
            <a:spLocks noGrp="1"/>
          </p:cNvSpPr>
          <p:nvPr>
            <p:ph type="pic" sz="quarter" idx="13"/>
          </p:nvPr>
        </p:nvSpPr>
        <p:spPr>
          <a:xfrm>
            <a:off x="8148637" y="188912"/>
            <a:ext cx="3851274" cy="6480176"/>
          </a:xfrm>
          <a:custGeom>
            <a:avLst/>
            <a:gdLst>
              <a:gd name="connsiteX0" fmla="*/ 0 w 3851274"/>
              <a:gd name="connsiteY0" fmla="*/ 0 h 6480176"/>
              <a:gd name="connsiteX1" fmla="*/ 3851274 w 3851274"/>
              <a:gd name="connsiteY1" fmla="*/ 0 h 6480176"/>
              <a:gd name="connsiteX2" fmla="*/ 3851274 w 3851274"/>
              <a:gd name="connsiteY2" fmla="*/ 6480176 h 6480176"/>
              <a:gd name="connsiteX3" fmla="*/ 0 w 3851274"/>
              <a:gd name="connsiteY3" fmla="*/ 6480176 h 6480176"/>
            </a:gdLst>
            <a:ahLst/>
            <a:cxnLst>
              <a:cxn ang="0">
                <a:pos x="connsiteX0" y="connsiteY0"/>
              </a:cxn>
              <a:cxn ang="0">
                <a:pos x="connsiteX1" y="connsiteY1"/>
              </a:cxn>
              <a:cxn ang="0">
                <a:pos x="connsiteX2" y="connsiteY2"/>
              </a:cxn>
              <a:cxn ang="0">
                <a:pos x="connsiteX3" y="connsiteY3"/>
              </a:cxn>
            </a:cxnLst>
            <a:rect l="l" t="t" r="r" b="b"/>
            <a:pathLst>
              <a:path w="3851274" h="6480176">
                <a:moveTo>
                  <a:pt x="0" y="0"/>
                </a:moveTo>
                <a:lnTo>
                  <a:pt x="3851274" y="0"/>
                </a:lnTo>
                <a:lnTo>
                  <a:pt x="3851274" y="6480176"/>
                </a:lnTo>
                <a:lnTo>
                  <a:pt x="0" y="6480176"/>
                </a:lnTo>
                <a:close/>
              </a:path>
            </a:pathLst>
          </a:custGeom>
        </p:spPr>
        <p:txBody>
          <a:bodyPr wrap="square">
            <a:noAutofit/>
          </a:bodyPr>
          <a:lstStyle>
            <a:lvl1pPr marL="0" indent="0">
              <a:buNone/>
              <a:defRPr/>
            </a:lvl1pPr>
          </a:lstStyle>
          <a:p>
            <a:r>
              <a:rPr lang="en-US"/>
              <a:t>Click icon to add picture</a:t>
            </a:r>
            <a:endParaRPr lang="en-GB" dirty="0"/>
          </a:p>
        </p:txBody>
      </p:sp>
      <p:sp>
        <p:nvSpPr>
          <p:cNvPr id="19" name="Text Placeholder 18">
            <a:extLst>
              <a:ext uri="{FF2B5EF4-FFF2-40B4-BE49-F238E27FC236}">
                <a16:creationId xmlns:a16="http://schemas.microsoft.com/office/drawing/2014/main" id="{7F2389DB-EBDF-4C42-B2D5-D6283D93773D}"/>
              </a:ext>
            </a:extLst>
          </p:cNvPr>
          <p:cNvSpPr>
            <a:spLocks noGrp="1"/>
          </p:cNvSpPr>
          <p:nvPr>
            <p:ph type="body" sz="quarter" idx="14"/>
          </p:nvPr>
        </p:nvSpPr>
        <p:spPr>
          <a:xfrm>
            <a:off x="566738" y="6307298"/>
            <a:ext cx="6777036"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en-US"/>
              <a:t>Edit Master text styles</a:t>
            </a:r>
          </a:p>
        </p:txBody>
      </p:sp>
    </p:spTree>
    <p:extLst>
      <p:ext uri="{BB962C8B-B14F-4D97-AF65-F5344CB8AC3E}">
        <p14:creationId xmlns:p14="http://schemas.microsoft.com/office/powerpoint/2010/main" val="18813152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xt and 1/1 image">
    <p:bg>
      <p:bgPr>
        <a:solidFill>
          <a:srgbClr val="F9F5F0"/>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F839B99-863C-49A7-B1C3-E66E97A4638F}"/>
              </a:ext>
            </a:extLst>
          </p:cNvPr>
          <p:cNvSpPr>
            <a:spLocks noGrp="1"/>
          </p:cNvSpPr>
          <p:nvPr>
            <p:ph type="pic" sz="quarter" idx="16"/>
          </p:nvPr>
        </p:nvSpPr>
        <p:spPr>
          <a:xfrm>
            <a:off x="192088" y="188913"/>
            <a:ext cx="11807825" cy="6480175"/>
          </a:xfrm>
          <a:custGeom>
            <a:avLst/>
            <a:gdLst>
              <a:gd name="connsiteX0" fmla="*/ 0 w 11807825"/>
              <a:gd name="connsiteY0" fmla="*/ 0 h 6480175"/>
              <a:gd name="connsiteX1" fmla="*/ 11807825 w 11807825"/>
              <a:gd name="connsiteY1" fmla="*/ 0 h 6480175"/>
              <a:gd name="connsiteX2" fmla="*/ 11807825 w 11807825"/>
              <a:gd name="connsiteY2" fmla="*/ 6480175 h 6480175"/>
              <a:gd name="connsiteX3" fmla="*/ 0 w 11807825"/>
              <a:gd name="connsiteY3" fmla="*/ 6480175 h 6480175"/>
            </a:gdLst>
            <a:ahLst/>
            <a:cxnLst>
              <a:cxn ang="0">
                <a:pos x="connsiteX0" y="connsiteY0"/>
              </a:cxn>
              <a:cxn ang="0">
                <a:pos x="connsiteX1" y="connsiteY1"/>
              </a:cxn>
              <a:cxn ang="0">
                <a:pos x="connsiteX2" y="connsiteY2"/>
              </a:cxn>
              <a:cxn ang="0">
                <a:pos x="connsiteX3" y="connsiteY3"/>
              </a:cxn>
            </a:cxnLst>
            <a:rect l="l" t="t" r="r" b="b"/>
            <a:pathLst>
              <a:path w="11807825" h="6480175">
                <a:moveTo>
                  <a:pt x="0" y="0"/>
                </a:moveTo>
                <a:lnTo>
                  <a:pt x="11807825" y="0"/>
                </a:lnTo>
                <a:lnTo>
                  <a:pt x="11807825" y="6480175"/>
                </a:lnTo>
                <a:lnTo>
                  <a:pt x="0" y="6480175"/>
                </a:lnTo>
                <a:close/>
              </a:path>
            </a:pathLst>
          </a:custGeom>
        </p:spPr>
        <p:txBody>
          <a:bodyPr wrap="square">
            <a:noAutofit/>
          </a:bodyPr>
          <a:lstStyle/>
          <a:p>
            <a:r>
              <a:rPr lang="en-US"/>
              <a:t>Click icon to add picture</a:t>
            </a:r>
            <a:endParaRPr lang="en-GB"/>
          </a:p>
        </p:txBody>
      </p:sp>
      <p:graphicFrame>
        <p:nvGraphicFramePr>
          <p:cNvPr id="4" name="Objekt 3" hidden="1">
            <a:extLst>
              <a:ext uri="{FF2B5EF4-FFF2-40B4-BE49-F238E27FC236}">
                <a16:creationId xmlns:a16="http://schemas.microsoft.com/office/drawing/2014/main" id="{F90841B7-0AB7-49E7-8936-D53447300BD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90841B7-0AB7-49E7-8936-D53447300B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AD86A0EB-14C3-47BF-B5D6-3363D583824A}"/>
              </a:ext>
            </a:extLst>
          </p:cNvPr>
          <p:cNvSpPr/>
          <p:nvPr userDrawn="1"/>
        </p:nvSpPr>
        <p:spPr>
          <a:xfrm>
            <a:off x="10858500" y="6237288"/>
            <a:ext cx="1141412" cy="395742"/>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lumMod val="75000"/>
                  <a:lumOff val="25000"/>
                </a:schemeClr>
              </a:solidFill>
            </a:endParaRPr>
          </a:p>
        </p:txBody>
      </p:sp>
      <p:sp>
        <p:nvSpPr>
          <p:cNvPr id="3" name="Platshållare för datum 2">
            <a:extLst>
              <a:ext uri="{FF2B5EF4-FFF2-40B4-BE49-F238E27FC236}">
                <a16:creationId xmlns:a16="http://schemas.microsoft.com/office/drawing/2014/main" id="{CB78F89B-9820-4680-93BC-EABF44B68DB1}"/>
              </a:ext>
            </a:extLst>
          </p:cNvPr>
          <p:cNvSpPr>
            <a:spLocks noGrp="1"/>
          </p:cNvSpPr>
          <p:nvPr>
            <p:ph type="dt" sz="half" idx="10"/>
          </p:nvPr>
        </p:nvSpPr>
        <p:spPr/>
        <p:txBody>
          <a:bodyPr/>
          <a:lstStyle>
            <a:lvl1pPr rtl="0">
              <a:defRPr/>
            </a:lvl1pPr>
          </a:lstStyle>
          <a:p>
            <a:endParaRPr lang="en-GB" noProof="0"/>
          </a:p>
        </p:txBody>
      </p:sp>
      <p:sp>
        <p:nvSpPr>
          <p:cNvPr id="6" name="Platshållare för bildnummer 5">
            <a:extLst>
              <a:ext uri="{FF2B5EF4-FFF2-40B4-BE49-F238E27FC236}">
                <a16:creationId xmlns:a16="http://schemas.microsoft.com/office/drawing/2014/main" id="{DE341225-61BD-482B-B28C-E5902CE62FE6}"/>
              </a:ext>
            </a:extLst>
          </p:cNvPr>
          <p:cNvSpPr>
            <a:spLocks noGrp="1"/>
          </p:cNvSpPr>
          <p:nvPr>
            <p:ph type="sldNum" sz="quarter" idx="4"/>
          </p:nvPr>
        </p:nvSpPr>
        <p:spPr>
          <a:xfrm>
            <a:off x="11641137" y="6256343"/>
            <a:ext cx="358775" cy="412744"/>
          </a:xfrm>
          <a:prstGeom prst="rect">
            <a:avLst/>
          </a:prstGeom>
        </p:spPr>
        <p:txBody>
          <a:bodyPr vert="horz" lIns="36000" tIns="36000" rIns="36000" bIns="36000" rtlCol="0" anchor="ctr"/>
          <a:lstStyle>
            <a:lvl1pPr algn="l" rtl="0">
              <a:defRPr sz="1000">
                <a:solidFill>
                  <a:schemeClr val="bg1">
                    <a:lumMod val="65000"/>
                  </a:schemeClr>
                </a:solidFill>
                <a:latin typeface="Georgia" panose="02040502050405020303" pitchFamily="18" charset="0"/>
              </a:defRPr>
            </a:lvl1pPr>
          </a:lstStyle>
          <a:p>
            <a:fld id="{C4E37AC7-33D9-447F-B835-411F63F8169F}" type="slidenum">
              <a:rPr lang="en-GB" noProof="0" smtClean="0"/>
              <a:pPr/>
              <a:t>‹#›</a:t>
            </a:fld>
            <a:endParaRPr lang="en-GB" noProof="0"/>
          </a:p>
        </p:txBody>
      </p:sp>
      <p:sp>
        <p:nvSpPr>
          <p:cNvPr id="12" name="Title 11">
            <a:extLst>
              <a:ext uri="{FF2B5EF4-FFF2-40B4-BE49-F238E27FC236}">
                <a16:creationId xmlns:a16="http://schemas.microsoft.com/office/drawing/2014/main" id="{6FE99E04-B14C-4205-9B80-A323E069EA1D}"/>
              </a:ext>
            </a:extLst>
          </p:cNvPr>
          <p:cNvSpPr>
            <a:spLocks noGrp="1"/>
          </p:cNvSpPr>
          <p:nvPr>
            <p:ph type="title"/>
          </p:nvPr>
        </p:nvSpPr>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E1FC3B26-C823-4917-9986-51513B862CC8}"/>
              </a:ext>
            </a:extLst>
          </p:cNvPr>
          <p:cNvSpPr>
            <a:spLocks noGrp="1"/>
          </p:cNvSpPr>
          <p:nvPr>
            <p:ph type="body" sz="quarter" idx="17"/>
          </p:nvPr>
        </p:nvSpPr>
        <p:spPr>
          <a:xfrm>
            <a:off x="558237" y="1314450"/>
            <a:ext cx="7345362" cy="4824413"/>
          </a:xfrm>
          <a:custGeom>
            <a:avLst/>
            <a:gdLst>
              <a:gd name="connsiteX0" fmla="*/ 0 w 7345362"/>
              <a:gd name="connsiteY0" fmla="*/ 0 h 4824413"/>
              <a:gd name="connsiteX1" fmla="*/ 7345362 w 7345362"/>
              <a:gd name="connsiteY1" fmla="*/ 0 h 4824413"/>
              <a:gd name="connsiteX2" fmla="*/ 7345362 w 7345362"/>
              <a:gd name="connsiteY2" fmla="*/ 4824413 h 4824413"/>
              <a:gd name="connsiteX3" fmla="*/ 0 w 7345362"/>
              <a:gd name="connsiteY3" fmla="*/ 4824413 h 4824413"/>
            </a:gdLst>
            <a:ahLst/>
            <a:cxnLst>
              <a:cxn ang="0">
                <a:pos x="connsiteX0" y="connsiteY0"/>
              </a:cxn>
              <a:cxn ang="0">
                <a:pos x="connsiteX1" y="connsiteY1"/>
              </a:cxn>
              <a:cxn ang="0">
                <a:pos x="connsiteX2" y="connsiteY2"/>
              </a:cxn>
              <a:cxn ang="0">
                <a:pos x="connsiteX3" y="connsiteY3"/>
              </a:cxn>
            </a:cxnLst>
            <a:rect l="l" t="t" r="r" b="b"/>
            <a:pathLst>
              <a:path w="7345362" h="4824413">
                <a:moveTo>
                  <a:pt x="0" y="0"/>
                </a:moveTo>
                <a:lnTo>
                  <a:pt x="7345362" y="0"/>
                </a:lnTo>
                <a:lnTo>
                  <a:pt x="7345362" y="4824413"/>
                </a:lnTo>
                <a:lnTo>
                  <a:pt x="0" y="4824413"/>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71675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 layout areas">
    <p:bg>
      <p:bgPr>
        <a:solidFill>
          <a:srgbClr val="F9F5F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A2269F-6501-41FA-8F84-2D894FA13737}"/>
              </a:ext>
            </a:extLst>
          </p:cNvPr>
          <p:cNvSpPr>
            <a:spLocks noGrp="1"/>
          </p:cNvSpPr>
          <p:nvPr>
            <p:ph type="title"/>
          </p:nvPr>
        </p:nvSpPr>
        <p:spPr/>
        <p:txBody>
          <a:bodyPr/>
          <a:lstStyle/>
          <a:p>
            <a:r>
              <a:rPr lang="en-US"/>
              <a:t>Click to edit Master title style</a:t>
            </a:r>
            <a:endParaRPr lang="en-GB"/>
          </a:p>
        </p:txBody>
      </p:sp>
      <p:sp>
        <p:nvSpPr>
          <p:cNvPr id="19" name="Callout: Bent Line with No Border 18">
            <a:extLst>
              <a:ext uri="{FF2B5EF4-FFF2-40B4-BE49-F238E27FC236}">
                <a16:creationId xmlns:a16="http://schemas.microsoft.com/office/drawing/2014/main" id="{FA17EDCA-F369-4A35-808F-5CC9FE9A9192}"/>
              </a:ext>
            </a:extLst>
          </p:cNvPr>
          <p:cNvSpPr>
            <a:spLocks noGrp="1"/>
          </p:cNvSpPr>
          <p:nvPr>
            <p:ph type="body" sz="quarter" idx="28"/>
          </p:nvPr>
        </p:nvSpPr>
        <p:spPr>
          <a:xfrm>
            <a:off x="550862" y="1304925"/>
            <a:ext cx="535199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15" name="Content Placeholder 14">
            <a:extLst>
              <a:ext uri="{FF2B5EF4-FFF2-40B4-BE49-F238E27FC236}">
                <a16:creationId xmlns:a16="http://schemas.microsoft.com/office/drawing/2014/main" id="{E5931040-59D7-41A2-9CF7-B70CE6B3EBB4}"/>
              </a:ext>
            </a:extLst>
          </p:cNvPr>
          <p:cNvSpPr>
            <a:spLocks noGrp="1"/>
          </p:cNvSpPr>
          <p:nvPr>
            <p:ph sz="quarter" idx="26"/>
          </p:nvPr>
        </p:nvSpPr>
        <p:spPr>
          <a:xfrm>
            <a:off x="550862" y="1763828"/>
            <a:ext cx="5351997" cy="4362121"/>
          </a:xfrm>
          <a:custGeom>
            <a:avLst/>
            <a:gdLst>
              <a:gd name="connsiteX0" fmla="*/ 0 w 5351997"/>
              <a:gd name="connsiteY0" fmla="*/ 0 h 4362121"/>
              <a:gd name="connsiteX1" fmla="*/ 5351997 w 5351997"/>
              <a:gd name="connsiteY1" fmla="*/ 0 h 4362121"/>
              <a:gd name="connsiteX2" fmla="*/ 5351997 w 5351997"/>
              <a:gd name="connsiteY2" fmla="*/ 4362121 h 4362121"/>
              <a:gd name="connsiteX3" fmla="*/ 0 w 5351997"/>
              <a:gd name="connsiteY3" fmla="*/ 4362121 h 4362121"/>
            </a:gdLst>
            <a:ahLst/>
            <a:cxnLst>
              <a:cxn ang="0">
                <a:pos x="connsiteX0" y="connsiteY0"/>
              </a:cxn>
              <a:cxn ang="0">
                <a:pos x="connsiteX1" y="connsiteY1"/>
              </a:cxn>
              <a:cxn ang="0">
                <a:pos x="connsiteX2" y="connsiteY2"/>
              </a:cxn>
              <a:cxn ang="0">
                <a:pos x="connsiteX3" y="connsiteY3"/>
              </a:cxn>
            </a:cxnLst>
            <a:rect l="l" t="t" r="r" b="b"/>
            <a:pathLst>
              <a:path w="5351997" h="4362121">
                <a:moveTo>
                  <a:pt x="0" y="0"/>
                </a:moveTo>
                <a:lnTo>
                  <a:pt x="5351997" y="0"/>
                </a:lnTo>
                <a:lnTo>
                  <a:pt x="5351997" y="4362121"/>
                </a:lnTo>
                <a:lnTo>
                  <a:pt x="0" y="4362121"/>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allout: Bent Line with No Border 18">
            <a:extLst>
              <a:ext uri="{FF2B5EF4-FFF2-40B4-BE49-F238E27FC236}">
                <a16:creationId xmlns:a16="http://schemas.microsoft.com/office/drawing/2014/main" id="{0BBBF260-1733-4E1F-940E-F8B5BAD4A248}"/>
              </a:ext>
            </a:extLst>
          </p:cNvPr>
          <p:cNvSpPr>
            <a:spLocks noGrp="1"/>
          </p:cNvSpPr>
          <p:nvPr>
            <p:ph type="body" sz="quarter" idx="29"/>
          </p:nvPr>
        </p:nvSpPr>
        <p:spPr>
          <a:xfrm>
            <a:off x="6284912" y="1304925"/>
            <a:ext cx="535199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16" name="Content Placeholder 15">
            <a:extLst>
              <a:ext uri="{FF2B5EF4-FFF2-40B4-BE49-F238E27FC236}">
                <a16:creationId xmlns:a16="http://schemas.microsoft.com/office/drawing/2014/main" id="{DFC26E2F-0E0E-4B20-A48F-E0FF49B67B63}"/>
              </a:ext>
            </a:extLst>
          </p:cNvPr>
          <p:cNvSpPr>
            <a:spLocks noGrp="1"/>
          </p:cNvSpPr>
          <p:nvPr>
            <p:ph sz="quarter" idx="27"/>
          </p:nvPr>
        </p:nvSpPr>
        <p:spPr>
          <a:xfrm>
            <a:off x="6289138" y="1763828"/>
            <a:ext cx="5351997" cy="4362121"/>
          </a:xfrm>
          <a:custGeom>
            <a:avLst/>
            <a:gdLst>
              <a:gd name="connsiteX0" fmla="*/ 0 w 5351997"/>
              <a:gd name="connsiteY0" fmla="*/ 0 h 4362121"/>
              <a:gd name="connsiteX1" fmla="*/ 5351997 w 5351997"/>
              <a:gd name="connsiteY1" fmla="*/ 0 h 4362121"/>
              <a:gd name="connsiteX2" fmla="*/ 5351997 w 5351997"/>
              <a:gd name="connsiteY2" fmla="*/ 4362121 h 4362121"/>
              <a:gd name="connsiteX3" fmla="*/ 0 w 5351997"/>
              <a:gd name="connsiteY3" fmla="*/ 4362121 h 4362121"/>
            </a:gdLst>
            <a:ahLst/>
            <a:cxnLst>
              <a:cxn ang="0">
                <a:pos x="connsiteX0" y="connsiteY0"/>
              </a:cxn>
              <a:cxn ang="0">
                <a:pos x="connsiteX1" y="connsiteY1"/>
              </a:cxn>
              <a:cxn ang="0">
                <a:pos x="connsiteX2" y="connsiteY2"/>
              </a:cxn>
              <a:cxn ang="0">
                <a:pos x="connsiteX3" y="connsiteY3"/>
              </a:cxn>
            </a:cxnLst>
            <a:rect l="l" t="t" r="r" b="b"/>
            <a:pathLst>
              <a:path w="5351997" h="4362121">
                <a:moveTo>
                  <a:pt x="0" y="0"/>
                </a:moveTo>
                <a:lnTo>
                  <a:pt x="5351997" y="0"/>
                </a:lnTo>
                <a:lnTo>
                  <a:pt x="5351997" y="4362121"/>
                </a:lnTo>
                <a:lnTo>
                  <a:pt x="0" y="4362121"/>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aphicFrame>
        <p:nvGraphicFramePr>
          <p:cNvPr id="7" name="Objekt 6">
            <a:extLst>
              <a:ext uri="{FF2B5EF4-FFF2-40B4-BE49-F238E27FC236}">
                <a16:creationId xmlns:a16="http://schemas.microsoft.com/office/drawing/2014/main" id="{D2BC6C42-6097-492B-9F99-D348590B548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52" name="think-cell Slide" r:id="rId4" imgW="306" imgH="306" progId="TCLayout.ActiveDocument.1">
                  <p:embed/>
                </p:oleObj>
              </mc:Choice>
              <mc:Fallback>
                <p:oleObj name="think-cell Slide" r:id="rId4" imgW="306" imgH="306" progId="TCLayout.ActiveDocument.1">
                  <p:embed/>
                  <p:pic>
                    <p:nvPicPr>
                      <p:cNvPr id="7" name="Objekt 6">
                        <a:extLst>
                          <a:ext uri="{FF2B5EF4-FFF2-40B4-BE49-F238E27FC236}">
                            <a16:creationId xmlns:a16="http://schemas.microsoft.com/office/drawing/2014/main" id="{D2BC6C42-6097-492B-9F99-D348590B54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latshållare för bildnummer 5">
            <a:extLst>
              <a:ext uri="{FF2B5EF4-FFF2-40B4-BE49-F238E27FC236}">
                <a16:creationId xmlns:a16="http://schemas.microsoft.com/office/drawing/2014/main" id="{D76DF0D5-7E91-45C0-B88D-743E0305DDA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GB" noProof="0" smtClean="0"/>
              <a:pPr/>
              <a:t>‹#›</a:t>
            </a:fld>
            <a:endParaRPr lang="en-GB" noProof="0"/>
          </a:p>
        </p:txBody>
      </p:sp>
      <p:sp>
        <p:nvSpPr>
          <p:cNvPr id="25" name="Text Placeholder 24">
            <a:extLst>
              <a:ext uri="{FF2B5EF4-FFF2-40B4-BE49-F238E27FC236}">
                <a16:creationId xmlns:a16="http://schemas.microsoft.com/office/drawing/2014/main" id="{61A3BBED-2363-4903-898D-6C097A93460E}"/>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en-US"/>
              <a:t>Edit Master text styles</a:t>
            </a:r>
          </a:p>
        </p:txBody>
      </p:sp>
    </p:spTree>
    <p:extLst>
      <p:ext uri="{BB962C8B-B14F-4D97-AF65-F5344CB8AC3E}">
        <p14:creationId xmlns:p14="http://schemas.microsoft.com/office/powerpoint/2010/main" val="26989498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 layout areas 2/3 + 1/3">
    <p:bg>
      <p:bgPr>
        <a:solidFill>
          <a:srgbClr val="F9F5F0"/>
        </a:solidFill>
        <a:effectLst/>
      </p:bgPr>
    </p:bg>
    <p:spTree>
      <p:nvGrpSpPr>
        <p:cNvPr id="1" name=""/>
        <p:cNvGrpSpPr/>
        <p:nvPr/>
      </p:nvGrpSpPr>
      <p:grpSpPr>
        <a:xfrm>
          <a:off x="0" y="0"/>
          <a:ext cx="0" cy="0"/>
          <a:chOff x="0" y="0"/>
          <a:chExt cx="0" cy="0"/>
        </a:xfrm>
      </p:grpSpPr>
      <p:graphicFrame>
        <p:nvGraphicFramePr>
          <p:cNvPr id="5" name="Objekt 4">
            <a:extLst>
              <a:ext uri="{FF2B5EF4-FFF2-40B4-BE49-F238E27FC236}">
                <a16:creationId xmlns:a16="http://schemas.microsoft.com/office/drawing/2014/main" id="{ACA4E967-6DDC-4EA6-9781-49A318846EB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76" name="think-cell Slide" r:id="rId4" imgW="306" imgH="306" progId="TCLayout.ActiveDocument.1">
                  <p:embed/>
                </p:oleObj>
              </mc:Choice>
              <mc:Fallback>
                <p:oleObj name="think-cell Slide" r:id="rId4" imgW="306" imgH="306" progId="TCLayout.ActiveDocument.1">
                  <p:embed/>
                  <p:pic>
                    <p:nvPicPr>
                      <p:cNvPr id="5" name="Objekt 4">
                        <a:extLst>
                          <a:ext uri="{FF2B5EF4-FFF2-40B4-BE49-F238E27FC236}">
                            <a16:creationId xmlns:a16="http://schemas.microsoft.com/office/drawing/2014/main" id="{ACA4E967-6DDC-4EA6-9781-49A318846E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494B859-E6DB-42DA-A445-58AA3D8A7DE1}"/>
              </a:ext>
            </a:extLst>
          </p:cNvPr>
          <p:cNvSpPr>
            <a:spLocks noGrp="1"/>
          </p:cNvSpPr>
          <p:nvPr>
            <p:ph type="title"/>
          </p:nvPr>
        </p:nvSpPr>
        <p:spPr/>
        <p:txBody>
          <a:bodyPr/>
          <a:lstStyle/>
          <a:p>
            <a:r>
              <a:rPr lang="en-US"/>
              <a:t>Click to edit Master title style</a:t>
            </a:r>
            <a:endParaRPr lang="en-GB" dirty="0"/>
          </a:p>
        </p:txBody>
      </p:sp>
      <p:sp>
        <p:nvSpPr>
          <p:cNvPr id="11" name="Callout: Bent Line with No Border 18">
            <a:extLst>
              <a:ext uri="{FF2B5EF4-FFF2-40B4-BE49-F238E27FC236}">
                <a16:creationId xmlns:a16="http://schemas.microsoft.com/office/drawing/2014/main" id="{62BE4839-327E-4143-8620-7F6EFAACA736}"/>
              </a:ext>
            </a:extLst>
          </p:cNvPr>
          <p:cNvSpPr>
            <a:spLocks noGrp="1"/>
          </p:cNvSpPr>
          <p:nvPr>
            <p:ph type="body" sz="quarter" idx="28"/>
          </p:nvPr>
        </p:nvSpPr>
        <p:spPr>
          <a:xfrm>
            <a:off x="550862" y="1304925"/>
            <a:ext cx="7308850"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17" name="Content Placeholder 16">
            <a:extLst>
              <a:ext uri="{FF2B5EF4-FFF2-40B4-BE49-F238E27FC236}">
                <a16:creationId xmlns:a16="http://schemas.microsoft.com/office/drawing/2014/main" id="{BB0115C8-3409-40BD-9EDD-90C65BC274D3}"/>
              </a:ext>
            </a:extLst>
          </p:cNvPr>
          <p:cNvSpPr>
            <a:spLocks noGrp="1"/>
          </p:cNvSpPr>
          <p:nvPr>
            <p:ph sz="quarter" idx="30"/>
          </p:nvPr>
        </p:nvSpPr>
        <p:spPr>
          <a:xfrm>
            <a:off x="550863" y="1763783"/>
            <a:ext cx="7308850" cy="4369365"/>
          </a:xfrm>
          <a:custGeom>
            <a:avLst/>
            <a:gdLst>
              <a:gd name="connsiteX0" fmla="*/ 0 w 7308850"/>
              <a:gd name="connsiteY0" fmla="*/ 0 h 4369365"/>
              <a:gd name="connsiteX1" fmla="*/ 7308850 w 7308850"/>
              <a:gd name="connsiteY1" fmla="*/ 0 h 4369365"/>
              <a:gd name="connsiteX2" fmla="*/ 7308850 w 7308850"/>
              <a:gd name="connsiteY2" fmla="*/ 4369365 h 4369365"/>
              <a:gd name="connsiteX3" fmla="*/ 0 w 7308850"/>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7308850" h="4369365">
                <a:moveTo>
                  <a:pt x="0" y="0"/>
                </a:moveTo>
                <a:lnTo>
                  <a:pt x="7308850" y="0"/>
                </a:lnTo>
                <a:lnTo>
                  <a:pt x="7308850"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allout: Bent Line with No Border 18">
            <a:extLst>
              <a:ext uri="{FF2B5EF4-FFF2-40B4-BE49-F238E27FC236}">
                <a16:creationId xmlns:a16="http://schemas.microsoft.com/office/drawing/2014/main" id="{1557B0A3-1F86-45A2-ADD3-C0F077C9F0F9}"/>
              </a:ext>
            </a:extLst>
          </p:cNvPr>
          <p:cNvSpPr>
            <a:spLocks noGrp="1"/>
          </p:cNvSpPr>
          <p:nvPr>
            <p:ph type="body" sz="quarter" idx="29"/>
          </p:nvPr>
        </p:nvSpPr>
        <p:spPr>
          <a:xfrm>
            <a:off x="8158163"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18" name="Content Placeholder 17">
            <a:extLst>
              <a:ext uri="{FF2B5EF4-FFF2-40B4-BE49-F238E27FC236}">
                <a16:creationId xmlns:a16="http://schemas.microsoft.com/office/drawing/2014/main" id="{E11C987D-34B3-4E7C-B50F-0DA3599E749E}"/>
              </a:ext>
            </a:extLst>
          </p:cNvPr>
          <p:cNvSpPr>
            <a:spLocks noGrp="1"/>
          </p:cNvSpPr>
          <p:nvPr>
            <p:ph sz="quarter" idx="31"/>
          </p:nvPr>
        </p:nvSpPr>
        <p:spPr>
          <a:xfrm>
            <a:off x="8158163"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Platshållare för bildnummer 5">
            <a:extLst>
              <a:ext uri="{FF2B5EF4-FFF2-40B4-BE49-F238E27FC236}">
                <a16:creationId xmlns:a16="http://schemas.microsoft.com/office/drawing/2014/main" id="{38A0189D-8E98-4156-A703-4BE7876EC2E8}"/>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GB" noProof="0" smtClean="0"/>
              <a:pPr/>
              <a:t>‹#›</a:t>
            </a:fld>
            <a:endParaRPr lang="en-GB" noProof="0"/>
          </a:p>
        </p:txBody>
      </p:sp>
      <p:sp>
        <p:nvSpPr>
          <p:cNvPr id="19" name="Text Placeholder 18">
            <a:extLst>
              <a:ext uri="{FF2B5EF4-FFF2-40B4-BE49-F238E27FC236}">
                <a16:creationId xmlns:a16="http://schemas.microsoft.com/office/drawing/2014/main" id="{CEAB6126-B1D0-423E-92CA-5C3FCDD8AB5D}"/>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en-US"/>
              <a:t>Edit Master text styles</a:t>
            </a:r>
          </a:p>
        </p:txBody>
      </p:sp>
    </p:spTree>
    <p:extLst>
      <p:ext uri="{BB962C8B-B14F-4D97-AF65-F5344CB8AC3E}">
        <p14:creationId xmlns:p14="http://schemas.microsoft.com/office/powerpoint/2010/main" val="3411451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 layout areas">
    <p:bg>
      <p:bgPr>
        <a:solidFill>
          <a:srgbClr val="F9F5F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73ED54-D09F-4B4C-AC41-D8EFEE42117A}"/>
              </a:ext>
            </a:extLst>
          </p:cNvPr>
          <p:cNvSpPr>
            <a:spLocks noGrp="1"/>
          </p:cNvSpPr>
          <p:nvPr>
            <p:ph type="title"/>
          </p:nvPr>
        </p:nvSpPr>
        <p:spPr/>
        <p:txBody>
          <a:bodyPr/>
          <a:lstStyle/>
          <a:p>
            <a:r>
              <a:rPr lang="en-US"/>
              <a:t>Click to edit Master title style</a:t>
            </a:r>
            <a:endParaRPr lang="en-GB"/>
          </a:p>
        </p:txBody>
      </p:sp>
      <p:graphicFrame>
        <p:nvGraphicFramePr>
          <p:cNvPr id="6" name="Objekt 5" hidden="1">
            <a:extLst>
              <a:ext uri="{FF2B5EF4-FFF2-40B4-BE49-F238E27FC236}">
                <a16:creationId xmlns:a16="http://schemas.microsoft.com/office/drawing/2014/main" id="{43D43E25-8616-411C-A5FF-90B84543BB9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700"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43D43E25-8616-411C-A5FF-90B84543BB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Platshållare för bildnummer 5">
            <a:extLst>
              <a:ext uri="{FF2B5EF4-FFF2-40B4-BE49-F238E27FC236}">
                <a16:creationId xmlns:a16="http://schemas.microsoft.com/office/drawing/2014/main" id="{B937864F-0950-4693-B152-BB3CD8AB4C9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GB" noProof="0" smtClean="0"/>
              <a:pPr/>
              <a:t>‹#›</a:t>
            </a:fld>
            <a:endParaRPr lang="en-GB" noProof="0"/>
          </a:p>
        </p:txBody>
      </p:sp>
      <p:sp>
        <p:nvSpPr>
          <p:cNvPr id="15" name="Callout: Bent Line with No Border 18">
            <a:extLst>
              <a:ext uri="{FF2B5EF4-FFF2-40B4-BE49-F238E27FC236}">
                <a16:creationId xmlns:a16="http://schemas.microsoft.com/office/drawing/2014/main" id="{2579901D-B9DE-4D73-BEA9-4FF44E6FD387}"/>
              </a:ext>
            </a:extLst>
          </p:cNvPr>
          <p:cNvSpPr>
            <a:spLocks noGrp="1"/>
          </p:cNvSpPr>
          <p:nvPr>
            <p:ph type="body" sz="quarter" idx="29"/>
          </p:nvPr>
        </p:nvSpPr>
        <p:spPr>
          <a:xfrm>
            <a:off x="566057"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16" name="Content Placeholder 15">
            <a:extLst>
              <a:ext uri="{FF2B5EF4-FFF2-40B4-BE49-F238E27FC236}">
                <a16:creationId xmlns:a16="http://schemas.microsoft.com/office/drawing/2014/main" id="{9B27F032-443C-435F-8E87-F28D20CC6999}"/>
              </a:ext>
            </a:extLst>
          </p:cNvPr>
          <p:cNvSpPr>
            <a:spLocks noGrp="1"/>
          </p:cNvSpPr>
          <p:nvPr>
            <p:ph sz="quarter" idx="31"/>
          </p:nvPr>
        </p:nvSpPr>
        <p:spPr>
          <a:xfrm>
            <a:off x="566057"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allout: Bent Line with No Border 18">
            <a:extLst>
              <a:ext uri="{FF2B5EF4-FFF2-40B4-BE49-F238E27FC236}">
                <a16:creationId xmlns:a16="http://schemas.microsoft.com/office/drawing/2014/main" id="{AFA966E8-FB70-41CB-9F64-2586580EBF64}"/>
              </a:ext>
            </a:extLst>
          </p:cNvPr>
          <p:cNvSpPr>
            <a:spLocks noGrp="1"/>
          </p:cNvSpPr>
          <p:nvPr>
            <p:ph type="body" sz="quarter" idx="32"/>
          </p:nvPr>
        </p:nvSpPr>
        <p:spPr>
          <a:xfrm>
            <a:off x="4344955"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19" name="Content Placeholder 18">
            <a:extLst>
              <a:ext uri="{FF2B5EF4-FFF2-40B4-BE49-F238E27FC236}">
                <a16:creationId xmlns:a16="http://schemas.microsoft.com/office/drawing/2014/main" id="{4D5810E1-34A4-40A6-927E-ECCAA44E3E8B}"/>
              </a:ext>
            </a:extLst>
          </p:cNvPr>
          <p:cNvSpPr>
            <a:spLocks noGrp="1"/>
          </p:cNvSpPr>
          <p:nvPr>
            <p:ph sz="quarter" idx="33"/>
          </p:nvPr>
        </p:nvSpPr>
        <p:spPr>
          <a:xfrm>
            <a:off x="4344955"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allout: Bent Line with No Border 18">
            <a:extLst>
              <a:ext uri="{FF2B5EF4-FFF2-40B4-BE49-F238E27FC236}">
                <a16:creationId xmlns:a16="http://schemas.microsoft.com/office/drawing/2014/main" id="{670A6ADA-9048-4D8C-B042-27918F6896E4}"/>
              </a:ext>
            </a:extLst>
          </p:cNvPr>
          <p:cNvSpPr>
            <a:spLocks noGrp="1"/>
          </p:cNvSpPr>
          <p:nvPr>
            <p:ph type="body" sz="quarter" idx="34"/>
          </p:nvPr>
        </p:nvSpPr>
        <p:spPr>
          <a:xfrm>
            <a:off x="8151845"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23" name="Content Placeholder 22">
            <a:extLst>
              <a:ext uri="{FF2B5EF4-FFF2-40B4-BE49-F238E27FC236}">
                <a16:creationId xmlns:a16="http://schemas.microsoft.com/office/drawing/2014/main" id="{72BABEFD-D2A4-4B0C-B939-107669AF942B}"/>
              </a:ext>
            </a:extLst>
          </p:cNvPr>
          <p:cNvSpPr>
            <a:spLocks noGrp="1"/>
          </p:cNvSpPr>
          <p:nvPr>
            <p:ph sz="quarter" idx="35"/>
          </p:nvPr>
        </p:nvSpPr>
        <p:spPr>
          <a:xfrm>
            <a:off x="8151845"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5">
            <a:extLst>
              <a:ext uri="{FF2B5EF4-FFF2-40B4-BE49-F238E27FC236}">
                <a16:creationId xmlns:a16="http://schemas.microsoft.com/office/drawing/2014/main" id="{952E0B9B-3D4A-40D4-BE0D-F97A97F24782}"/>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en-US"/>
              <a:t>Edit Master text styles</a:t>
            </a:r>
          </a:p>
        </p:txBody>
      </p:sp>
    </p:spTree>
    <p:extLst>
      <p:ext uri="{BB962C8B-B14F-4D97-AF65-F5344CB8AC3E}">
        <p14:creationId xmlns:p14="http://schemas.microsoft.com/office/powerpoint/2010/main" val="7626150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 layout areas">
    <p:bg>
      <p:bgPr>
        <a:solidFill>
          <a:srgbClr val="F9F5F0"/>
        </a:solidFill>
        <a:effectLst/>
      </p:bgPr>
    </p:bg>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99ED7AD-7C5C-4914-9EF5-A45F325B2071}"/>
              </a:ext>
            </a:extLst>
          </p:cNvPr>
          <p:cNvSpPr>
            <a:spLocks noGrp="1"/>
          </p:cNvSpPr>
          <p:nvPr>
            <p:ph sz="quarter" idx="34"/>
          </p:nvPr>
        </p:nvSpPr>
        <p:spPr>
          <a:xfrm>
            <a:off x="566057" y="1763784"/>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4"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GB" noProof="0" smtClean="0"/>
              <a:pPr/>
              <a:t>‹#›</a:t>
            </a:fld>
            <a:endParaRPr lang="en-GB" noProof="0"/>
          </a:p>
        </p:txBody>
      </p:sp>
      <p:sp>
        <p:nvSpPr>
          <p:cNvPr id="14" name="Text Placeholder 13">
            <a:extLst>
              <a:ext uri="{FF2B5EF4-FFF2-40B4-BE49-F238E27FC236}">
                <a16:creationId xmlns:a16="http://schemas.microsoft.com/office/drawing/2014/main" id="{3D8E423D-299A-4721-80AB-59FFA52D3433}"/>
              </a:ext>
            </a:extLst>
          </p:cNvPr>
          <p:cNvSpPr>
            <a:spLocks noGrp="1"/>
          </p:cNvSpPr>
          <p:nvPr>
            <p:ph type="body" sz="quarter" idx="3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en-US"/>
              <a:t>Edit Master text styles</a:t>
            </a:r>
          </a:p>
        </p:txBody>
      </p:sp>
      <p:sp>
        <p:nvSpPr>
          <p:cNvPr id="5" name="Title 4">
            <a:extLst>
              <a:ext uri="{FF2B5EF4-FFF2-40B4-BE49-F238E27FC236}">
                <a16:creationId xmlns:a16="http://schemas.microsoft.com/office/drawing/2014/main" id="{76C48550-D369-4DCA-9762-00F94FF7692C}"/>
              </a:ext>
            </a:extLst>
          </p:cNvPr>
          <p:cNvSpPr>
            <a:spLocks noGrp="1"/>
          </p:cNvSpPr>
          <p:nvPr>
            <p:ph type="title"/>
          </p:nvPr>
        </p:nvSpPr>
        <p:spPr/>
        <p:txBody>
          <a:bodyPr/>
          <a:lstStyle/>
          <a:p>
            <a:r>
              <a:rPr lang="en-US"/>
              <a:t>Click to edit Master title style</a:t>
            </a:r>
            <a:endParaRPr lang="en-GB"/>
          </a:p>
        </p:txBody>
      </p:sp>
      <p:sp>
        <p:nvSpPr>
          <p:cNvPr id="15" name="Callout: Bent Line with No Border 18">
            <a:extLst>
              <a:ext uri="{FF2B5EF4-FFF2-40B4-BE49-F238E27FC236}">
                <a16:creationId xmlns:a16="http://schemas.microsoft.com/office/drawing/2014/main" id="{D86C51BB-CD35-4275-923B-20E4CA029DEB}"/>
              </a:ext>
            </a:extLst>
          </p:cNvPr>
          <p:cNvSpPr>
            <a:spLocks noGrp="1"/>
          </p:cNvSpPr>
          <p:nvPr>
            <p:ph type="body" sz="quarter" idx="33"/>
          </p:nvPr>
        </p:nvSpPr>
        <p:spPr>
          <a:xfrm>
            <a:off x="566057" y="1304925"/>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17" name="Callout: Bent Line with No Border 18">
            <a:extLst>
              <a:ext uri="{FF2B5EF4-FFF2-40B4-BE49-F238E27FC236}">
                <a16:creationId xmlns:a16="http://schemas.microsoft.com/office/drawing/2014/main" id="{78CA674E-33BF-4B0D-806D-8B13F036196D}"/>
              </a:ext>
            </a:extLst>
          </p:cNvPr>
          <p:cNvSpPr>
            <a:spLocks noGrp="1"/>
          </p:cNvSpPr>
          <p:nvPr>
            <p:ph type="body" sz="quarter" idx="35"/>
          </p:nvPr>
        </p:nvSpPr>
        <p:spPr>
          <a:xfrm>
            <a:off x="6304336" y="1304925"/>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20" name="Content Placeholder 15">
            <a:extLst>
              <a:ext uri="{FF2B5EF4-FFF2-40B4-BE49-F238E27FC236}">
                <a16:creationId xmlns:a16="http://schemas.microsoft.com/office/drawing/2014/main" id="{F997FA42-F591-4C46-BBE7-37300F376050}"/>
              </a:ext>
            </a:extLst>
          </p:cNvPr>
          <p:cNvSpPr>
            <a:spLocks noGrp="1"/>
          </p:cNvSpPr>
          <p:nvPr>
            <p:ph sz="quarter" idx="36"/>
          </p:nvPr>
        </p:nvSpPr>
        <p:spPr>
          <a:xfrm>
            <a:off x="6304336" y="1763784"/>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15">
            <a:extLst>
              <a:ext uri="{FF2B5EF4-FFF2-40B4-BE49-F238E27FC236}">
                <a16:creationId xmlns:a16="http://schemas.microsoft.com/office/drawing/2014/main" id="{5CFF3909-E1D9-413D-B30A-697B79363B34}"/>
              </a:ext>
            </a:extLst>
          </p:cNvPr>
          <p:cNvSpPr>
            <a:spLocks noGrp="1"/>
          </p:cNvSpPr>
          <p:nvPr>
            <p:ph sz="quarter" idx="37"/>
          </p:nvPr>
        </p:nvSpPr>
        <p:spPr>
          <a:xfrm>
            <a:off x="566057" y="4195775"/>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allout: Bent Line with No Border 18">
            <a:extLst>
              <a:ext uri="{FF2B5EF4-FFF2-40B4-BE49-F238E27FC236}">
                <a16:creationId xmlns:a16="http://schemas.microsoft.com/office/drawing/2014/main" id="{82863D71-A995-45FE-A51F-DD7CB939E91E}"/>
              </a:ext>
            </a:extLst>
          </p:cNvPr>
          <p:cNvSpPr>
            <a:spLocks noGrp="1"/>
          </p:cNvSpPr>
          <p:nvPr>
            <p:ph type="body" sz="quarter" idx="38"/>
          </p:nvPr>
        </p:nvSpPr>
        <p:spPr>
          <a:xfrm>
            <a:off x="566057" y="3760852"/>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26" name="Content Placeholder 15">
            <a:extLst>
              <a:ext uri="{FF2B5EF4-FFF2-40B4-BE49-F238E27FC236}">
                <a16:creationId xmlns:a16="http://schemas.microsoft.com/office/drawing/2014/main" id="{ECE7D950-2C4E-4A99-8199-95688080120C}"/>
              </a:ext>
            </a:extLst>
          </p:cNvPr>
          <p:cNvSpPr>
            <a:spLocks noGrp="1"/>
          </p:cNvSpPr>
          <p:nvPr>
            <p:ph sz="quarter" idx="39"/>
          </p:nvPr>
        </p:nvSpPr>
        <p:spPr>
          <a:xfrm>
            <a:off x="6304336" y="4195775"/>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allout: Bent Line with No Border 18">
            <a:extLst>
              <a:ext uri="{FF2B5EF4-FFF2-40B4-BE49-F238E27FC236}">
                <a16:creationId xmlns:a16="http://schemas.microsoft.com/office/drawing/2014/main" id="{6A9E49AD-6C0A-4D65-A330-7EFDABBB668A}"/>
              </a:ext>
            </a:extLst>
          </p:cNvPr>
          <p:cNvSpPr>
            <a:spLocks noGrp="1"/>
          </p:cNvSpPr>
          <p:nvPr>
            <p:ph type="body" sz="quarter" idx="40"/>
          </p:nvPr>
        </p:nvSpPr>
        <p:spPr>
          <a:xfrm>
            <a:off x="6304336" y="3760852"/>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Tree>
    <p:extLst>
      <p:ext uri="{BB962C8B-B14F-4D97-AF65-F5344CB8AC3E}">
        <p14:creationId xmlns:p14="http://schemas.microsoft.com/office/powerpoint/2010/main" val="14973638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 layout areas">
    <p:bg>
      <p:bgPr>
        <a:solidFill>
          <a:srgbClr val="F9F5F0"/>
        </a:solidFill>
        <a:effectLst/>
      </p:bgPr>
    </p:bg>
    <p:spTree>
      <p:nvGrpSpPr>
        <p:cNvPr id="1" name=""/>
        <p:cNvGrpSpPr/>
        <p:nvPr/>
      </p:nvGrpSpPr>
      <p:grpSpPr>
        <a:xfrm>
          <a:off x="0" y="0"/>
          <a:ext cx="0" cy="0"/>
          <a:chOff x="0" y="0"/>
          <a:chExt cx="0" cy="0"/>
        </a:xfrm>
      </p:grpSpPr>
      <p:sp>
        <p:nvSpPr>
          <p:cNvPr id="19" name="Content Placeholder 15">
            <a:extLst>
              <a:ext uri="{FF2B5EF4-FFF2-40B4-BE49-F238E27FC236}">
                <a16:creationId xmlns:a16="http://schemas.microsoft.com/office/drawing/2014/main" id="{A5968586-CBC9-40D9-95BC-17D79B2CD531}"/>
              </a:ext>
            </a:extLst>
          </p:cNvPr>
          <p:cNvSpPr>
            <a:spLocks noGrp="1"/>
          </p:cNvSpPr>
          <p:nvPr>
            <p:ph sz="quarter" idx="34"/>
          </p:nvPr>
        </p:nvSpPr>
        <p:spPr>
          <a:xfrm>
            <a:off x="566057" y="1763784"/>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allout: Bent Line with No Border 18">
            <a:extLst>
              <a:ext uri="{FF2B5EF4-FFF2-40B4-BE49-F238E27FC236}">
                <a16:creationId xmlns:a16="http://schemas.microsoft.com/office/drawing/2014/main" id="{0E4507F0-0F4D-40E3-9899-ABD2B6B9445C}"/>
              </a:ext>
            </a:extLst>
          </p:cNvPr>
          <p:cNvSpPr>
            <a:spLocks noGrp="1"/>
          </p:cNvSpPr>
          <p:nvPr>
            <p:ph type="body" sz="quarter" idx="33"/>
          </p:nvPr>
        </p:nvSpPr>
        <p:spPr>
          <a:xfrm>
            <a:off x="566057" y="1304925"/>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graphicFrame>
        <p:nvGraphicFramePr>
          <p:cNvPr id="6" name="Objekt 5" hidden="1">
            <a:extLst>
              <a:ext uri="{FF2B5EF4-FFF2-40B4-BE49-F238E27FC236}">
                <a16:creationId xmlns:a16="http://schemas.microsoft.com/office/drawing/2014/main" id="{32ADFAE4-90F1-4166-AC45-CD60C6FCEAC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8"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32ADFAE4-90F1-4166-AC45-CD60C6FCEA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Platshållare för bildnummer 5">
            <a:extLst>
              <a:ext uri="{FF2B5EF4-FFF2-40B4-BE49-F238E27FC236}">
                <a16:creationId xmlns:a16="http://schemas.microsoft.com/office/drawing/2014/main" id="{8CC2BA0B-B37A-4238-9621-13DB638EB6C4}"/>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GB" noProof="0" smtClean="0"/>
              <a:pPr/>
              <a:t>‹#›</a:t>
            </a:fld>
            <a:endParaRPr lang="en-GB" noProof="0"/>
          </a:p>
        </p:txBody>
      </p:sp>
      <p:sp>
        <p:nvSpPr>
          <p:cNvPr id="18" name="Text Placeholder 17">
            <a:extLst>
              <a:ext uri="{FF2B5EF4-FFF2-40B4-BE49-F238E27FC236}">
                <a16:creationId xmlns:a16="http://schemas.microsoft.com/office/drawing/2014/main" id="{AC9C5634-09D8-490C-8D8E-0052EFE67764}"/>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en-US"/>
              <a:t>Edit Master text styles</a:t>
            </a:r>
          </a:p>
        </p:txBody>
      </p:sp>
      <p:sp>
        <p:nvSpPr>
          <p:cNvPr id="5" name="Title 4">
            <a:extLst>
              <a:ext uri="{FF2B5EF4-FFF2-40B4-BE49-F238E27FC236}">
                <a16:creationId xmlns:a16="http://schemas.microsoft.com/office/drawing/2014/main" id="{C52FE59C-2B3B-46A5-9D58-B2D479F25B6F}"/>
              </a:ext>
            </a:extLst>
          </p:cNvPr>
          <p:cNvSpPr>
            <a:spLocks noGrp="1"/>
          </p:cNvSpPr>
          <p:nvPr>
            <p:ph type="title"/>
          </p:nvPr>
        </p:nvSpPr>
        <p:spPr/>
        <p:txBody>
          <a:bodyPr/>
          <a:lstStyle/>
          <a:p>
            <a:r>
              <a:rPr lang="en-US"/>
              <a:t>Click to edit Master title style</a:t>
            </a:r>
            <a:endParaRPr lang="en-GB"/>
          </a:p>
        </p:txBody>
      </p:sp>
      <p:sp>
        <p:nvSpPr>
          <p:cNvPr id="21" name="Content Placeholder 15">
            <a:extLst>
              <a:ext uri="{FF2B5EF4-FFF2-40B4-BE49-F238E27FC236}">
                <a16:creationId xmlns:a16="http://schemas.microsoft.com/office/drawing/2014/main" id="{596C8083-D40C-4900-B199-B010A51C3260}"/>
              </a:ext>
            </a:extLst>
          </p:cNvPr>
          <p:cNvSpPr>
            <a:spLocks noGrp="1"/>
          </p:cNvSpPr>
          <p:nvPr>
            <p:ph sz="quarter" idx="45"/>
          </p:nvPr>
        </p:nvSpPr>
        <p:spPr>
          <a:xfrm>
            <a:off x="4343400" y="1763784"/>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allout: Bent Line with No Border 18">
            <a:extLst>
              <a:ext uri="{FF2B5EF4-FFF2-40B4-BE49-F238E27FC236}">
                <a16:creationId xmlns:a16="http://schemas.microsoft.com/office/drawing/2014/main" id="{D30BFFCE-E544-4EFC-83BC-34D7F7D60B38}"/>
              </a:ext>
            </a:extLst>
          </p:cNvPr>
          <p:cNvSpPr>
            <a:spLocks noGrp="1"/>
          </p:cNvSpPr>
          <p:nvPr>
            <p:ph type="body" sz="quarter" idx="46"/>
          </p:nvPr>
        </p:nvSpPr>
        <p:spPr>
          <a:xfrm>
            <a:off x="4343400" y="1304925"/>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23" name="Content Placeholder 15">
            <a:extLst>
              <a:ext uri="{FF2B5EF4-FFF2-40B4-BE49-F238E27FC236}">
                <a16:creationId xmlns:a16="http://schemas.microsoft.com/office/drawing/2014/main" id="{EE658FF3-6FC2-4076-8E66-EFA070AED264}"/>
              </a:ext>
            </a:extLst>
          </p:cNvPr>
          <p:cNvSpPr>
            <a:spLocks noGrp="1"/>
          </p:cNvSpPr>
          <p:nvPr>
            <p:ph sz="quarter" idx="47"/>
          </p:nvPr>
        </p:nvSpPr>
        <p:spPr>
          <a:xfrm>
            <a:off x="8155140" y="1763784"/>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allout: Bent Line with No Border 18">
            <a:extLst>
              <a:ext uri="{FF2B5EF4-FFF2-40B4-BE49-F238E27FC236}">
                <a16:creationId xmlns:a16="http://schemas.microsoft.com/office/drawing/2014/main" id="{D999AB96-04B4-4034-987A-763CF4F6F2F6}"/>
              </a:ext>
            </a:extLst>
          </p:cNvPr>
          <p:cNvSpPr>
            <a:spLocks noGrp="1"/>
          </p:cNvSpPr>
          <p:nvPr>
            <p:ph type="body" sz="quarter" idx="48"/>
          </p:nvPr>
        </p:nvSpPr>
        <p:spPr>
          <a:xfrm>
            <a:off x="8155140" y="1304925"/>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25" name="Content Placeholder 15">
            <a:extLst>
              <a:ext uri="{FF2B5EF4-FFF2-40B4-BE49-F238E27FC236}">
                <a16:creationId xmlns:a16="http://schemas.microsoft.com/office/drawing/2014/main" id="{D5F20F49-FBBE-4E20-B771-802E494E6ED6}"/>
              </a:ext>
            </a:extLst>
          </p:cNvPr>
          <p:cNvSpPr>
            <a:spLocks noGrp="1"/>
          </p:cNvSpPr>
          <p:nvPr>
            <p:ph sz="quarter" idx="49"/>
          </p:nvPr>
        </p:nvSpPr>
        <p:spPr>
          <a:xfrm>
            <a:off x="566057" y="4186776"/>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allout: Bent Line with No Border 18">
            <a:extLst>
              <a:ext uri="{FF2B5EF4-FFF2-40B4-BE49-F238E27FC236}">
                <a16:creationId xmlns:a16="http://schemas.microsoft.com/office/drawing/2014/main" id="{057E13FF-1B89-47D9-8462-80096E71E94E}"/>
              </a:ext>
            </a:extLst>
          </p:cNvPr>
          <p:cNvSpPr>
            <a:spLocks noGrp="1"/>
          </p:cNvSpPr>
          <p:nvPr>
            <p:ph type="body" sz="quarter" idx="50"/>
          </p:nvPr>
        </p:nvSpPr>
        <p:spPr>
          <a:xfrm>
            <a:off x="566057" y="3727917"/>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27" name="Content Placeholder 15">
            <a:extLst>
              <a:ext uri="{FF2B5EF4-FFF2-40B4-BE49-F238E27FC236}">
                <a16:creationId xmlns:a16="http://schemas.microsoft.com/office/drawing/2014/main" id="{A396F819-A8ED-4C40-A2D4-445B1AC03C22}"/>
              </a:ext>
            </a:extLst>
          </p:cNvPr>
          <p:cNvSpPr>
            <a:spLocks noGrp="1"/>
          </p:cNvSpPr>
          <p:nvPr>
            <p:ph sz="quarter" idx="51"/>
          </p:nvPr>
        </p:nvSpPr>
        <p:spPr>
          <a:xfrm>
            <a:off x="4343400" y="4186776"/>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allout: Bent Line with No Border 18">
            <a:extLst>
              <a:ext uri="{FF2B5EF4-FFF2-40B4-BE49-F238E27FC236}">
                <a16:creationId xmlns:a16="http://schemas.microsoft.com/office/drawing/2014/main" id="{C0D02CF7-1381-4E27-8FA8-E80A2E96A181}"/>
              </a:ext>
            </a:extLst>
          </p:cNvPr>
          <p:cNvSpPr>
            <a:spLocks noGrp="1"/>
          </p:cNvSpPr>
          <p:nvPr>
            <p:ph type="body" sz="quarter" idx="52"/>
          </p:nvPr>
        </p:nvSpPr>
        <p:spPr>
          <a:xfrm>
            <a:off x="4343400" y="3727917"/>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29" name="Content Placeholder 15">
            <a:extLst>
              <a:ext uri="{FF2B5EF4-FFF2-40B4-BE49-F238E27FC236}">
                <a16:creationId xmlns:a16="http://schemas.microsoft.com/office/drawing/2014/main" id="{1E0F05DE-C433-4291-8BB4-760DEC1651CD}"/>
              </a:ext>
            </a:extLst>
          </p:cNvPr>
          <p:cNvSpPr>
            <a:spLocks noGrp="1"/>
          </p:cNvSpPr>
          <p:nvPr>
            <p:ph sz="quarter" idx="53"/>
          </p:nvPr>
        </p:nvSpPr>
        <p:spPr>
          <a:xfrm>
            <a:off x="8155140" y="4186776"/>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Callout: Bent Line with No Border 18">
            <a:extLst>
              <a:ext uri="{FF2B5EF4-FFF2-40B4-BE49-F238E27FC236}">
                <a16:creationId xmlns:a16="http://schemas.microsoft.com/office/drawing/2014/main" id="{86817F74-5C22-4EFA-8FFE-F8DD76BA24F5}"/>
              </a:ext>
            </a:extLst>
          </p:cNvPr>
          <p:cNvSpPr>
            <a:spLocks noGrp="1"/>
          </p:cNvSpPr>
          <p:nvPr>
            <p:ph type="body" sz="quarter" idx="54"/>
          </p:nvPr>
        </p:nvSpPr>
        <p:spPr>
          <a:xfrm>
            <a:off x="8155140" y="3727917"/>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Tree>
    <p:extLst>
      <p:ext uri="{BB962C8B-B14F-4D97-AF65-F5344CB8AC3E}">
        <p14:creationId xmlns:p14="http://schemas.microsoft.com/office/powerpoint/2010/main" val="42576374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atrix">
    <p:bg>
      <p:bgPr>
        <a:solidFill>
          <a:srgbClr val="F9F5F0"/>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772"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GB" noProof="0" smtClean="0"/>
              <a:pPr/>
              <a:t>‹#›</a:t>
            </a:fld>
            <a:endParaRPr lang="en-GB" noProof="0"/>
          </a:p>
        </p:txBody>
      </p:sp>
      <p:sp>
        <p:nvSpPr>
          <p:cNvPr id="23" name="Text Placeholder 22">
            <a:extLst>
              <a:ext uri="{FF2B5EF4-FFF2-40B4-BE49-F238E27FC236}">
                <a16:creationId xmlns:a16="http://schemas.microsoft.com/office/drawing/2014/main" id="{53619412-4D83-4A23-A024-22A6DC981D46}"/>
              </a:ext>
            </a:extLst>
          </p:cNvPr>
          <p:cNvSpPr>
            <a:spLocks noGrp="1"/>
          </p:cNvSpPr>
          <p:nvPr>
            <p:ph type="body" sz="quarter" idx="4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en-US"/>
              <a:t>Edit Master text styles</a:t>
            </a:r>
          </a:p>
        </p:txBody>
      </p:sp>
      <p:sp>
        <p:nvSpPr>
          <p:cNvPr id="5" name="Title 4">
            <a:extLst>
              <a:ext uri="{FF2B5EF4-FFF2-40B4-BE49-F238E27FC236}">
                <a16:creationId xmlns:a16="http://schemas.microsoft.com/office/drawing/2014/main" id="{B0794EA4-BFB9-4A45-9952-EBDCD36F4EBF}"/>
              </a:ext>
            </a:extLst>
          </p:cNvPr>
          <p:cNvSpPr>
            <a:spLocks noGrp="1"/>
          </p:cNvSpPr>
          <p:nvPr>
            <p:ph type="title"/>
          </p:nvPr>
        </p:nvSpPr>
        <p:spPr/>
        <p:txBody>
          <a:bodyPr/>
          <a:lstStyle/>
          <a:p>
            <a:r>
              <a:rPr lang="en-US"/>
              <a:t>Click to edit Master title style</a:t>
            </a:r>
            <a:endParaRPr lang="en-GB"/>
          </a:p>
        </p:txBody>
      </p:sp>
      <p:sp>
        <p:nvSpPr>
          <p:cNvPr id="22" name="Callout: Bent Line with No Border 18">
            <a:extLst>
              <a:ext uri="{FF2B5EF4-FFF2-40B4-BE49-F238E27FC236}">
                <a16:creationId xmlns:a16="http://schemas.microsoft.com/office/drawing/2014/main" id="{EE22E14D-4671-47B1-A6B4-6D9A8DD8A9AD}"/>
              </a:ext>
            </a:extLst>
          </p:cNvPr>
          <p:cNvSpPr>
            <a:spLocks noGrp="1"/>
          </p:cNvSpPr>
          <p:nvPr>
            <p:ph type="body" sz="quarter" idx="33"/>
          </p:nvPr>
        </p:nvSpPr>
        <p:spPr>
          <a:xfrm>
            <a:off x="566057" y="1304925"/>
            <a:ext cx="228414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30" name="Callout: Bent Line with No Border 18">
            <a:extLst>
              <a:ext uri="{FF2B5EF4-FFF2-40B4-BE49-F238E27FC236}">
                <a16:creationId xmlns:a16="http://schemas.microsoft.com/office/drawing/2014/main" id="{235CDFD9-63C2-452F-8625-432EE71F37B7}"/>
              </a:ext>
            </a:extLst>
          </p:cNvPr>
          <p:cNvSpPr>
            <a:spLocks noGrp="1"/>
          </p:cNvSpPr>
          <p:nvPr>
            <p:ph type="body" sz="quarter" idx="43"/>
          </p:nvPr>
        </p:nvSpPr>
        <p:spPr>
          <a:xfrm>
            <a:off x="3059838" y="1304925"/>
            <a:ext cx="4171694"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31" name="Callout: Bent Line with No Border 18">
            <a:extLst>
              <a:ext uri="{FF2B5EF4-FFF2-40B4-BE49-F238E27FC236}">
                <a16:creationId xmlns:a16="http://schemas.microsoft.com/office/drawing/2014/main" id="{FC384D74-67C1-486E-B78C-E5BD6B17229F}"/>
              </a:ext>
            </a:extLst>
          </p:cNvPr>
          <p:cNvSpPr>
            <a:spLocks noGrp="1"/>
          </p:cNvSpPr>
          <p:nvPr>
            <p:ph type="body" sz="quarter" idx="44"/>
          </p:nvPr>
        </p:nvSpPr>
        <p:spPr>
          <a:xfrm>
            <a:off x="7476388" y="1304925"/>
            <a:ext cx="4136471"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en-US"/>
              <a:t>Edit Master text styles</a:t>
            </a:r>
          </a:p>
        </p:txBody>
      </p:sp>
      <p:sp>
        <p:nvSpPr>
          <p:cNvPr id="34" name="Text Placeholder 33">
            <a:extLst>
              <a:ext uri="{FF2B5EF4-FFF2-40B4-BE49-F238E27FC236}">
                <a16:creationId xmlns:a16="http://schemas.microsoft.com/office/drawing/2014/main" id="{914B0AE7-04B2-4C1E-B864-FD54EC372179}"/>
              </a:ext>
            </a:extLst>
          </p:cNvPr>
          <p:cNvSpPr>
            <a:spLocks noGrp="1"/>
          </p:cNvSpPr>
          <p:nvPr>
            <p:ph type="body" sz="quarter" idx="45"/>
          </p:nvPr>
        </p:nvSpPr>
        <p:spPr>
          <a:xfrm>
            <a:off x="578424" y="1822724"/>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en-US"/>
              <a:t>Edit Master text styles</a:t>
            </a:r>
          </a:p>
        </p:txBody>
      </p:sp>
      <p:sp>
        <p:nvSpPr>
          <p:cNvPr id="35" name="Content Placeholder 34">
            <a:extLst>
              <a:ext uri="{FF2B5EF4-FFF2-40B4-BE49-F238E27FC236}">
                <a16:creationId xmlns:a16="http://schemas.microsoft.com/office/drawing/2014/main" id="{0C6BE308-F8D8-4F06-B924-A2F040936DAD}"/>
              </a:ext>
            </a:extLst>
          </p:cNvPr>
          <p:cNvSpPr>
            <a:spLocks noGrp="1"/>
          </p:cNvSpPr>
          <p:nvPr>
            <p:ph sz="quarter" idx="46"/>
          </p:nvPr>
        </p:nvSpPr>
        <p:spPr>
          <a:xfrm>
            <a:off x="3059838" y="1822724"/>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en-US"/>
              <a:t>Edit Master text styles</a:t>
            </a:r>
          </a:p>
          <a:p>
            <a:pPr lvl="1"/>
            <a:r>
              <a:rPr lang="en-US"/>
              <a:t>Second level</a:t>
            </a:r>
          </a:p>
          <a:p>
            <a:pPr lvl="2"/>
            <a:r>
              <a:rPr lang="en-US"/>
              <a:t>Third level</a:t>
            </a:r>
          </a:p>
        </p:txBody>
      </p:sp>
      <p:sp>
        <p:nvSpPr>
          <p:cNvPr id="36" name="Content Placeholder 35">
            <a:extLst>
              <a:ext uri="{FF2B5EF4-FFF2-40B4-BE49-F238E27FC236}">
                <a16:creationId xmlns:a16="http://schemas.microsoft.com/office/drawing/2014/main" id="{5051083A-68CA-413E-A505-FB90CA645AAF}"/>
              </a:ext>
            </a:extLst>
          </p:cNvPr>
          <p:cNvSpPr>
            <a:spLocks noGrp="1"/>
          </p:cNvSpPr>
          <p:nvPr>
            <p:ph sz="quarter" idx="47"/>
          </p:nvPr>
        </p:nvSpPr>
        <p:spPr>
          <a:xfrm>
            <a:off x="7476388" y="1822724"/>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en-US"/>
              <a:t>Edit Master text styles</a:t>
            </a:r>
          </a:p>
          <a:p>
            <a:pPr lvl="1"/>
            <a:r>
              <a:rPr lang="en-US"/>
              <a:t>Second level</a:t>
            </a:r>
          </a:p>
          <a:p>
            <a:pPr lvl="2"/>
            <a:r>
              <a:rPr lang="en-US"/>
              <a:t>Third level</a:t>
            </a:r>
          </a:p>
        </p:txBody>
      </p:sp>
      <p:sp>
        <p:nvSpPr>
          <p:cNvPr id="37" name="Text Placeholder 36">
            <a:extLst>
              <a:ext uri="{FF2B5EF4-FFF2-40B4-BE49-F238E27FC236}">
                <a16:creationId xmlns:a16="http://schemas.microsoft.com/office/drawing/2014/main" id="{092263C0-C093-4B01-B041-CA1922560416}"/>
              </a:ext>
            </a:extLst>
          </p:cNvPr>
          <p:cNvSpPr>
            <a:spLocks noGrp="1"/>
          </p:cNvSpPr>
          <p:nvPr>
            <p:ph type="body" sz="quarter" idx="48"/>
          </p:nvPr>
        </p:nvSpPr>
        <p:spPr>
          <a:xfrm>
            <a:off x="578424" y="2946262"/>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en-US"/>
              <a:t>Edit Master text styles</a:t>
            </a:r>
          </a:p>
        </p:txBody>
      </p:sp>
      <p:sp>
        <p:nvSpPr>
          <p:cNvPr id="38" name="Content Placeholder 37">
            <a:extLst>
              <a:ext uri="{FF2B5EF4-FFF2-40B4-BE49-F238E27FC236}">
                <a16:creationId xmlns:a16="http://schemas.microsoft.com/office/drawing/2014/main" id="{7C9AFC48-86C2-4DE3-BF04-EBB15F02685E}"/>
              </a:ext>
            </a:extLst>
          </p:cNvPr>
          <p:cNvSpPr>
            <a:spLocks noGrp="1"/>
          </p:cNvSpPr>
          <p:nvPr>
            <p:ph sz="quarter" idx="49"/>
          </p:nvPr>
        </p:nvSpPr>
        <p:spPr>
          <a:xfrm>
            <a:off x="3059838" y="2946262"/>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en-US"/>
              <a:t>Edit Master text styles</a:t>
            </a:r>
          </a:p>
          <a:p>
            <a:pPr lvl="1"/>
            <a:r>
              <a:rPr lang="en-US"/>
              <a:t>Second level</a:t>
            </a:r>
          </a:p>
          <a:p>
            <a:pPr lvl="2"/>
            <a:r>
              <a:rPr lang="en-US"/>
              <a:t>Third level</a:t>
            </a:r>
          </a:p>
        </p:txBody>
      </p:sp>
      <p:sp>
        <p:nvSpPr>
          <p:cNvPr id="39" name="Content Placeholder 38">
            <a:extLst>
              <a:ext uri="{FF2B5EF4-FFF2-40B4-BE49-F238E27FC236}">
                <a16:creationId xmlns:a16="http://schemas.microsoft.com/office/drawing/2014/main" id="{964147ED-4A2A-478E-B34F-4C559EA53254}"/>
              </a:ext>
            </a:extLst>
          </p:cNvPr>
          <p:cNvSpPr>
            <a:spLocks noGrp="1"/>
          </p:cNvSpPr>
          <p:nvPr>
            <p:ph sz="quarter" idx="50"/>
          </p:nvPr>
        </p:nvSpPr>
        <p:spPr>
          <a:xfrm>
            <a:off x="7476388" y="2946262"/>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en-US"/>
              <a:t>Edit Master text styles</a:t>
            </a:r>
          </a:p>
          <a:p>
            <a:pPr lvl="1"/>
            <a:r>
              <a:rPr lang="en-US"/>
              <a:t>Second level</a:t>
            </a:r>
          </a:p>
          <a:p>
            <a:pPr lvl="2"/>
            <a:r>
              <a:rPr lang="en-US"/>
              <a:t>Third level</a:t>
            </a:r>
          </a:p>
        </p:txBody>
      </p:sp>
      <p:sp>
        <p:nvSpPr>
          <p:cNvPr id="40" name="Text Placeholder 39">
            <a:extLst>
              <a:ext uri="{FF2B5EF4-FFF2-40B4-BE49-F238E27FC236}">
                <a16:creationId xmlns:a16="http://schemas.microsoft.com/office/drawing/2014/main" id="{F06BBB6B-B432-4E1D-B8CF-449588EB1B67}"/>
              </a:ext>
            </a:extLst>
          </p:cNvPr>
          <p:cNvSpPr>
            <a:spLocks noGrp="1"/>
          </p:cNvSpPr>
          <p:nvPr>
            <p:ph type="body" sz="quarter" idx="51"/>
          </p:nvPr>
        </p:nvSpPr>
        <p:spPr>
          <a:xfrm>
            <a:off x="578424" y="4069800"/>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en-US"/>
              <a:t>Edit Master text styles</a:t>
            </a:r>
          </a:p>
        </p:txBody>
      </p:sp>
      <p:sp>
        <p:nvSpPr>
          <p:cNvPr id="41" name="Content Placeholder 40">
            <a:extLst>
              <a:ext uri="{FF2B5EF4-FFF2-40B4-BE49-F238E27FC236}">
                <a16:creationId xmlns:a16="http://schemas.microsoft.com/office/drawing/2014/main" id="{BF98BB75-0AED-4EE9-BA81-8F719E3A5B61}"/>
              </a:ext>
            </a:extLst>
          </p:cNvPr>
          <p:cNvSpPr>
            <a:spLocks noGrp="1"/>
          </p:cNvSpPr>
          <p:nvPr>
            <p:ph sz="quarter" idx="52"/>
          </p:nvPr>
        </p:nvSpPr>
        <p:spPr>
          <a:xfrm>
            <a:off x="3059838" y="4069800"/>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en-US"/>
              <a:t>Edit Master text styles</a:t>
            </a:r>
          </a:p>
          <a:p>
            <a:pPr lvl="1"/>
            <a:r>
              <a:rPr lang="en-US"/>
              <a:t>Second level</a:t>
            </a:r>
          </a:p>
          <a:p>
            <a:pPr lvl="2"/>
            <a:r>
              <a:rPr lang="en-US"/>
              <a:t>Third level</a:t>
            </a:r>
          </a:p>
        </p:txBody>
      </p:sp>
      <p:sp>
        <p:nvSpPr>
          <p:cNvPr id="42" name="Content Placeholder 41">
            <a:extLst>
              <a:ext uri="{FF2B5EF4-FFF2-40B4-BE49-F238E27FC236}">
                <a16:creationId xmlns:a16="http://schemas.microsoft.com/office/drawing/2014/main" id="{3BE4BDDD-6E41-4A80-86E2-440FD8D5D667}"/>
              </a:ext>
            </a:extLst>
          </p:cNvPr>
          <p:cNvSpPr>
            <a:spLocks noGrp="1"/>
          </p:cNvSpPr>
          <p:nvPr>
            <p:ph sz="quarter" idx="53"/>
          </p:nvPr>
        </p:nvSpPr>
        <p:spPr>
          <a:xfrm>
            <a:off x="7476388" y="4069800"/>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en-US"/>
              <a:t>Edit Master text styles</a:t>
            </a:r>
          </a:p>
          <a:p>
            <a:pPr lvl="1"/>
            <a:r>
              <a:rPr lang="en-US"/>
              <a:t>Second level</a:t>
            </a:r>
          </a:p>
          <a:p>
            <a:pPr lvl="2"/>
            <a:r>
              <a:rPr lang="en-US"/>
              <a:t>Third level</a:t>
            </a:r>
          </a:p>
        </p:txBody>
      </p:sp>
      <p:sp>
        <p:nvSpPr>
          <p:cNvPr id="43" name="Text Placeholder 42">
            <a:extLst>
              <a:ext uri="{FF2B5EF4-FFF2-40B4-BE49-F238E27FC236}">
                <a16:creationId xmlns:a16="http://schemas.microsoft.com/office/drawing/2014/main" id="{B2159534-4708-44C6-B0E0-5A955CD7B0D1}"/>
              </a:ext>
            </a:extLst>
          </p:cNvPr>
          <p:cNvSpPr>
            <a:spLocks noGrp="1"/>
          </p:cNvSpPr>
          <p:nvPr>
            <p:ph type="body" sz="quarter" idx="54"/>
          </p:nvPr>
        </p:nvSpPr>
        <p:spPr>
          <a:xfrm>
            <a:off x="578424" y="5193338"/>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en-US"/>
              <a:t>Edit Master text styles</a:t>
            </a:r>
          </a:p>
        </p:txBody>
      </p:sp>
      <p:sp>
        <p:nvSpPr>
          <p:cNvPr id="44" name="Content Placeholder 43">
            <a:extLst>
              <a:ext uri="{FF2B5EF4-FFF2-40B4-BE49-F238E27FC236}">
                <a16:creationId xmlns:a16="http://schemas.microsoft.com/office/drawing/2014/main" id="{AC1B2A9D-2280-4178-B69A-E3C228AB4E0B}"/>
              </a:ext>
            </a:extLst>
          </p:cNvPr>
          <p:cNvSpPr>
            <a:spLocks noGrp="1"/>
          </p:cNvSpPr>
          <p:nvPr>
            <p:ph sz="quarter" idx="55"/>
          </p:nvPr>
        </p:nvSpPr>
        <p:spPr>
          <a:xfrm>
            <a:off x="3059838" y="5193338"/>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en-US"/>
              <a:t>Edit Master text styles</a:t>
            </a:r>
          </a:p>
          <a:p>
            <a:pPr lvl="1"/>
            <a:r>
              <a:rPr lang="en-US"/>
              <a:t>Second level</a:t>
            </a:r>
          </a:p>
          <a:p>
            <a:pPr lvl="2"/>
            <a:r>
              <a:rPr lang="en-US"/>
              <a:t>Third level</a:t>
            </a:r>
          </a:p>
        </p:txBody>
      </p:sp>
      <p:sp>
        <p:nvSpPr>
          <p:cNvPr id="45" name="Content Placeholder 44">
            <a:extLst>
              <a:ext uri="{FF2B5EF4-FFF2-40B4-BE49-F238E27FC236}">
                <a16:creationId xmlns:a16="http://schemas.microsoft.com/office/drawing/2014/main" id="{AF897923-722C-4F34-907B-7F6B0AEBF164}"/>
              </a:ext>
            </a:extLst>
          </p:cNvPr>
          <p:cNvSpPr>
            <a:spLocks noGrp="1"/>
          </p:cNvSpPr>
          <p:nvPr>
            <p:ph sz="quarter" idx="56"/>
          </p:nvPr>
        </p:nvSpPr>
        <p:spPr>
          <a:xfrm>
            <a:off x="7476388" y="5193338"/>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00602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Thank You">
    <p:bg>
      <p:bgPr>
        <a:solidFill>
          <a:srgbClr val="122D49"/>
        </a:solidFill>
        <a:effectLst/>
      </p:bgPr>
    </p:bg>
    <p:spTree>
      <p:nvGrpSpPr>
        <p:cNvPr id="1" name=""/>
        <p:cNvGrpSpPr/>
        <p:nvPr/>
      </p:nvGrpSpPr>
      <p:grpSpPr>
        <a:xfrm>
          <a:off x="0" y="0"/>
          <a:ext cx="0" cy="0"/>
          <a:chOff x="0" y="0"/>
          <a:chExt cx="0" cy="0"/>
        </a:xfrm>
      </p:grpSpPr>
      <p:pic>
        <p:nvPicPr>
          <p:cNvPr id="4" name="Bildobjekt 3" descr="En bild som visar text, clipart&#10;&#10;Automatiskt genererad beskrivning">
            <a:extLst>
              <a:ext uri="{FF2B5EF4-FFF2-40B4-BE49-F238E27FC236}">
                <a16:creationId xmlns:a16="http://schemas.microsoft.com/office/drawing/2014/main" id="{471F3140-6F85-4BC3-B93A-8DA6C6526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802" y="3232098"/>
            <a:ext cx="5358395" cy="1773940"/>
          </a:xfrm>
          <a:prstGeom prst="rect">
            <a:avLst/>
          </a:prstGeom>
        </p:spPr>
      </p:pic>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Tree>
    <p:extLst>
      <p:ext uri="{BB962C8B-B14F-4D97-AF65-F5344CB8AC3E}">
        <p14:creationId xmlns:p14="http://schemas.microsoft.com/office/powerpoint/2010/main" val="2785013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9697D41-597E-42C0-B0C0-AFE10016E1E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79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19697D41-597E-42C0-B0C0-AFE10016E1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Platshållare för bildnummer 5">
            <a:extLst>
              <a:ext uri="{FF2B5EF4-FFF2-40B4-BE49-F238E27FC236}">
                <a16:creationId xmlns:a16="http://schemas.microsoft.com/office/drawing/2014/main" id="{3AAA55E2-E09B-4F10-93B6-A81D1E463CC2}"/>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GB" noProof="0" smtClean="0"/>
              <a:pPr/>
              <a:t>‹#›</a:t>
            </a:fld>
            <a:endParaRPr lang="en-GB" noProof="0"/>
          </a:p>
        </p:txBody>
      </p:sp>
      <p:sp>
        <p:nvSpPr>
          <p:cNvPr id="8" name="Text Placeholder 7">
            <a:extLst>
              <a:ext uri="{FF2B5EF4-FFF2-40B4-BE49-F238E27FC236}">
                <a16:creationId xmlns:a16="http://schemas.microsoft.com/office/drawing/2014/main" id="{BC84C639-4FCD-4A8E-B8D0-037820FBC1DA}"/>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en-US"/>
              <a:t>Edit Master text styles</a:t>
            </a:r>
          </a:p>
        </p:txBody>
      </p:sp>
      <p:sp>
        <p:nvSpPr>
          <p:cNvPr id="3" name="Title 2">
            <a:extLst>
              <a:ext uri="{FF2B5EF4-FFF2-40B4-BE49-F238E27FC236}">
                <a16:creationId xmlns:a16="http://schemas.microsoft.com/office/drawing/2014/main" id="{173BAD63-FB0C-4634-9B76-87384F4DF2F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134091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Empty">
    <p:bg>
      <p:bgPr>
        <a:solidFill>
          <a:srgbClr val="F9F5F0"/>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1493C8E-DDC9-4ADB-BDE2-99C615CD7B1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20" name="think-cell Slide" r:id="rId4" imgW="306" imgH="306" progId="TCLayout.ActiveDocument.1">
                  <p:embed/>
                </p:oleObj>
              </mc:Choice>
              <mc:Fallback>
                <p:oleObj name="think-cell Slide" r:id="rId4" imgW="306" imgH="306" progId="TCLayout.ActiveDocument.1">
                  <p:embed/>
                  <p:pic>
                    <p:nvPicPr>
                      <p:cNvPr id="3" name="Objekt 2" hidden="1">
                        <a:extLst>
                          <a:ext uri="{FF2B5EF4-FFF2-40B4-BE49-F238E27FC236}">
                            <a16:creationId xmlns:a16="http://schemas.microsoft.com/office/drawing/2014/main" id="{F1493C8E-DDC9-4ADB-BDE2-99C615CD7B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latshållare för bildnummer 5">
            <a:extLst>
              <a:ext uri="{FF2B5EF4-FFF2-40B4-BE49-F238E27FC236}">
                <a16:creationId xmlns:a16="http://schemas.microsoft.com/office/drawing/2014/main" id="{5928B74C-B202-44C6-8AB0-CB2B195A774B}"/>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GB" noProof="0" smtClean="0"/>
              <a:pPr/>
              <a:t>‹#›</a:t>
            </a:fld>
            <a:endParaRPr lang="en-GB" noProof="0"/>
          </a:p>
        </p:txBody>
      </p:sp>
      <p:sp>
        <p:nvSpPr>
          <p:cNvPr id="2" name="Rektangel 1">
            <a:extLst>
              <a:ext uri="{FF2B5EF4-FFF2-40B4-BE49-F238E27FC236}">
                <a16:creationId xmlns:a16="http://schemas.microsoft.com/office/drawing/2014/main" id="{370C6064-07DA-469E-B7F0-3D47A5E713CB}"/>
              </a:ext>
            </a:extLst>
          </p:cNvPr>
          <p:cNvSpPr/>
          <p:nvPr userDrawn="1"/>
        </p:nvSpPr>
        <p:spPr>
          <a:xfrm>
            <a:off x="422031" y="924448"/>
            <a:ext cx="11384782" cy="420547"/>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noProof="0">
              <a:solidFill>
                <a:schemeClr val="tx1">
                  <a:lumMod val="75000"/>
                  <a:lumOff val="25000"/>
                </a:schemeClr>
              </a:solidFill>
            </a:endParaRPr>
          </a:p>
        </p:txBody>
      </p:sp>
      <p:sp>
        <p:nvSpPr>
          <p:cNvPr id="7" name="Text Placeholder 6">
            <a:extLst>
              <a:ext uri="{FF2B5EF4-FFF2-40B4-BE49-F238E27FC236}">
                <a16:creationId xmlns:a16="http://schemas.microsoft.com/office/drawing/2014/main" id="{28BA6B34-ED8C-400F-9FF6-07480F5BE9CD}"/>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en-US"/>
              <a:t>Edit Master text styles</a:t>
            </a:r>
          </a:p>
        </p:txBody>
      </p:sp>
    </p:spTree>
    <p:extLst>
      <p:ext uri="{BB962C8B-B14F-4D97-AF65-F5344CB8AC3E}">
        <p14:creationId xmlns:p14="http://schemas.microsoft.com/office/powerpoint/2010/main" val="36587521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End slide Thank You">
    <p:bg>
      <p:bgPr>
        <a:solidFill>
          <a:srgbClr val="122D49"/>
        </a:solidFill>
        <a:effectLst/>
      </p:bgPr>
    </p:bg>
    <p:spTree>
      <p:nvGrpSpPr>
        <p:cNvPr id="1" name=""/>
        <p:cNvGrpSpPr/>
        <p:nvPr/>
      </p:nvGrpSpPr>
      <p:grpSpPr>
        <a:xfrm>
          <a:off x="0" y="0"/>
          <a:ext cx="0" cy="0"/>
          <a:chOff x="0" y="0"/>
          <a:chExt cx="0" cy="0"/>
        </a:xfrm>
      </p:grpSpPr>
      <p:pic>
        <p:nvPicPr>
          <p:cNvPr id="4" name="Bildobjekt 3" descr="En bild som visar text, clipart&#10;&#10;Automatiskt genererad beskrivning">
            <a:extLst>
              <a:ext uri="{FF2B5EF4-FFF2-40B4-BE49-F238E27FC236}">
                <a16:creationId xmlns:a16="http://schemas.microsoft.com/office/drawing/2014/main" id="{471F3140-6F85-4BC3-B93A-8DA6C6526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802" y="3232098"/>
            <a:ext cx="5358395" cy="1773940"/>
          </a:xfrm>
          <a:prstGeom prst="rect">
            <a:avLst/>
          </a:prstGeom>
        </p:spPr>
      </p:pic>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lumMod val="75000"/>
                  <a:lumOff val="25000"/>
                </a:schemeClr>
              </a:solidFill>
            </a:endParaRPr>
          </a:p>
        </p:txBody>
      </p:sp>
    </p:spTree>
    <p:extLst>
      <p:ext uri="{BB962C8B-B14F-4D97-AF65-F5344CB8AC3E}">
        <p14:creationId xmlns:p14="http://schemas.microsoft.com/office/powerpoint/2010/main" val="18112675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End slide Kiitos">
    <p:bg>
      <p:bgPr>
        <a:solidFill>
          <a:srgbClr val="122D49"/>
        </a:solidFill>
        <a:effectLst/>
      </p:bgPr>
    </p:bg>
    <p:spTree>
      <p:nvGrpSpPr>
        <p:cNvPr id="1" name=""/>
        <p:cNvGrpSpPr/>
        <p:nvPr/>
      </p:nvGrpSpPr>
      <p:grpSpPr>
        <a:xfrm>
          <a:off x="0" y="0"/>
          <a:ext cx="0" cy="0"/>
          <a:chOff x="0" y="0"/>
          <a:chExt cx="0" cy="0"/>
        </a:xfrm>
      </p:grpSpPr>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lumMod val="75000"/>
                  <a:lumOff val="25000"/>
                </a:schemeClr>
              </a:solidFill>
            </a:endParaRPr>
          </a:p>
        </p:txBody>
      </p:sp>
      <p:pic>
        <p:nvPicPr>
          <p:cNvPr id="5" name="Bildobjekt 4" descr="En bild som visar text, porslin, clipart, kärl&#10;&#10;Automatiskt genererad beskrivning">
            <a:extLst>
              <a:ext uri="{FF2B5EF4-FFF2-40B4-BE49-F238E27FC236}">
                <a16:creationId xmlns:a16="http://schemas.microsoft.com/office/drawing/2014/main" id="{4766B872-1802-436A-8C77-C4A01E766B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5775" y="3043186"/>
            <a:ext cx="3085598" cy="1585982"/>
          </a:xfrm>
          <a:prstGeom prst="rect">
            <a:avLst/>
          </a:prstGeom>
        </p:spPr>
      </p:pic>
    </p:spTree>
    <p:extLst>
      <p:ext uri="{BB962C8B-B14F-4D97-AF65-F5344CB8AC3E}">
        <p14:creationId xmlns:p14="http://schemas.microsoft.com/office/powerpoint/2010/main" val="123198303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End slide Tack">
    <p:bg>
      <p:bgPr>
        <a:solidFill>
          <a:srgbClr val="122D49"/>
        </a:solidFill>
        <a:effectLst/>
      </p:bgPr>
    </p:bg>
    <p:spTree>
      <p:nvGrpSpPr>
        <p:cNvPr id="1" name=""/>
        <p:cNvGrpSpPr/>
        <p:nvPr/>
      </p:nvGrpSpPr>
      <p:grpSpPr>
        <a:xfrm>
          <a:off x="0" y="0"/>
          <a:ext cx="0" cy="0"/>
          <a:chOff x="0" y="0"/>
          <a:chExt cx="0" cy="0"/>
        </a:xfrm>
      </p:grpSpPr>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lumMod val="75000"/>
                  <a:lumOff val="25000"/>
                </a:schemeClr>
              </a:solidFill>
            </a:endParaRPr>
          </a:p>
        </p:txBody>
      </p:sp>
      <p:pic>
        <p:nvPicPr>
          <p:cNvPr id="5" name="Bildobjekt 4">
            <a:extLst>
              <a:ext uri="{FF2B5EF4-FFF2-40B4-BE49-F238E27FC236}">
                <a16:creationId xmlns:a16="http://schemas.microsoft.com/office/drawing/2014/main" id="{E2FE8959-5A70-4F59-A233-82C487EF3A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63" y="3043186"/>
            <a:ext cx="2679276" cy="1418845"/>
          </a:xfrm>
          <a:prstGeom prst="rect">
            <a:avLst/>
          </a:prstGeom>
        </p:spPr>
      </p:pic>
    </p:spTree>
    <p:extLst>
      <p:ext uri="{BB962C8B-B14F-4D97-AF65-F5344CB8AC3E}">
        <p14:creationId xmlns:p14="http://schemas.microsoft.com/office/powerpoint/2010/main" val="23199215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End slide We put our heart into it">
    <p:bg>
      <p:bgPr>
        <a:solidFill>
          <a:srgbClr val="122D49"/>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59F3AE18-612A-44A5-B7E4-980FD7174A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9621" y="2065455"/>
            <a:ext cx="4325121" cy="2852934"/>
          </a:xfrm>
          <a:prstGeom prst="rect">
            <a:avLst/>
          </a:prstGeom>
        </p:spPr>
      </p:pic>
      <p:sp>
        <p:nvSpPr>
          <p:cNvPr id="6" name="Bildruta 5">
            <a:extLst>
              <a:ext uri="{FF2B5EF4-FFF2-40B4-BE49-F238E27FC236}">
                <a16:creationId xmlns:a16="http://schemas.microsoft.com/office/drawing/2014/main" id="{94E7DAEF-EDFA-4875-ACA0-7815D52208D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lumMod val="75000"/>
                  <a:lumOff val="25000"/>
                </a:schemeClr>
              </a:solidFill>
            </a:endParaRPr>
          </a:p>
        </p:txBody>
      </p:sp>
    </p:spTree>
    <p:extLst>
      <p:ext uri="{BB962C8B-B14F-4D97-AF65-F5344CB8AC3E}">
        <p14:creationId xmlns:p14="http://schemas.microsoft.com/office/powerpoint/2010/main" val="40831357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
    <p:bg>
      <p:bgPr>
        <a:solidFill>
          <a:srgbClr val="122D49"/>
        </a:solidFill>
        <a:effectLst/>
      </p:bgPr>
    </p:bg>
    <p:spTree>
      <p:nvGrpSpPr>
        <p:cNvPr id="1" name=""/>
        <p:cNvGrpSpPr/>
        <p:nvPr/>
      </p:nvGrpSpPr>
      <p:grpSpPr>
        <a:xfrm>
          <a:off x="0" y="0"/>
          <a:ext cx="0" cy="0"/>
          <a:chOff x="0" y="0"/>
          <a:chExt cx="0" cy="0"/>
        </a:xfrm>
      </p:grpSpPr>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4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578229" y="893097"/>
            <a:ext cx="2885879" cy="2619490"/>
          </a:xfrm>
          <a:prstGeom prst="rect">
            <a:avLst/>
          </a:prstGeom>
        </p:spPr>
      </p:pic>
      <p:pic>
        <p:nvPicPr>
          <p:cNvPr id="14" name="Bildobjekt 13" descr="En bild som visar text, clipart, vektorgrafik&#10;&#10;Automatiskt genererad beskrivning">
            <a:extLst>
              <a:ext uri="{FF2B5EF4-FFF2-40B4-BE49-F238E27FC236}">
                <a16:creationId xmlns:a16="http://schemas.microsoft.com/office/drawing/2014/main" id="{9E84B172-88FE-4737-BFE2-532583E17FF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018234" y="5174442"/>
            <a:ext cx="2154484" cy="982088"/>
          </a:xfrm>
          <a:prstGeom prst="rect">
            <a:avLst/>
          </a:prstGeom>
        </p:spPr>
      </p:pic>
      <p:sp>
        <p:nvSpPr>
          <p:cNvPr id="9" name="Title 5">
            <a:extLst>
              <a:ext uri="{FF2B5EF4-FFF2-40B4-BE49-F238E27FC236}">
                <a16:creationId xmlns:a16="http://schemas.microsoft.com/office/drawing/2014/main" id="{6891ACC9-C1C8-4958-A152-34E3C665C0BA}"/>
              </a:ext>
            </a:extLst>
          </p:cNvPr>
          <p:cNvSpPr>
            <a:spLocks noGrp="1"/>
          </p:cNvSpPr>
          <p:nvPr>
            <p:ph type="title"/>
          </p:nvPr>
        </p:nvSpPr>
        <p:spPr>
          <a:xfrm>
            <a:off x="1524000" y="2336799"/>
            <a:ext cx="9144000" cy="1857375"/>
          </a:xfrm>
        </p:spPr>
        <p:txBody>
          <a:bodyPr/>
          <a:lstStyle>
            <a:lvl1pPr algn="ctr">
              <a:defRPr sz="5000">
                <a:solidFill>
                  <a:schemeClr val="bg1"/>
                </a:solidFill>
              </a:defRPr>
            </a:lvl1p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B2D7CD55-5B3F-4FBE-AE91-872B58D1D89A}"/>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bg1"/>
                </a:solidFill>
                <a:latin typeface="Georgia" panose="02040502050405020303" pitchFamily="18" charset="0"/>
              </a:defRPr>
            </a:lvl1pPr>
          </a:lstStyle>
          <a:p>
            <a:pPr lvl="0"/>
            <a:r>
              <a:rPr lang="en-US"/>
              <a:t>Edit Master text styles</a:t>
            </a:r>
          </a:p>
        </p:txBody>
      </p:sp>
    </p:spTree>
    <p:extLst>
      <p:ext uri="{BB962C8B-B14F-4D97-AF65-F5344CB8AC3E}">
        <p14:creationId xmlns:p14="http://schemas.microsoft.com/office/powerpoint/2010/main" val="88446671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itle slide Turquoise ">
    <p:bg>
      <p:bgPr>
        <a:solidFill>
          <a:srgbClr val="55A0A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2F623D6-B8BC-4988-A48F-AB00B91266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pic>
        <p:nvPicPr>
          <p:cNvPr id="5" name="Bildobjekt 4">
            <a:extLst>
              <a:ext uri="{FF2B5EF4-FFF2-40B4-BE49-F238E27FC236}">
                <a16:creationId xmlns:a16="http://schemas.microsoft.com/office/drawing/2014/main" id="{C18E1494-5C3C-4703-9130-BCB53ECA8E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68" name="think-cell Slide" r:id="rId6" imgW="306" imgH="306" progId="TCLayout.ActiveDocument.1">
                  <p:embed/>
                </p:oleObj>
              </mc:Choice>
              <mc:Fallback>
                <p:oleObj name="think-cell Slide" r:id="rId6"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sp>
        <p:nvSpPr>
          <p:cNvPr id="9" name="Title 5">
            <a:extLst>
              <a:ext uri="{FF2B5EF4-FFF2-40B4-BE49-F238E27FC236}">
                <a16:creationId xmlns:a16="http://schemas.microsoft.com/office/drawing/2014/main" id="{AFBA9F34-DC5C-4DD1-B511-883803D1E206}"/>
              </a:ext>
            </a:extLst>
          </p:cNvPr>
          <p:cNvSpPr>
            <a:spLocks noGrp="1"/>
          </p:cNvSpPr>
          <p:nvPr>
            <p:ph type="title"/>
          </p:nvPr>
        </p:nvSpPr>
        <p:spPr>
          <a:xfrm>
            <a:off x="1524000" y="2336799"/>
            <a:ext cx="9144000" cy="1857375"/>
          </a:xfrm>
        </p:spPr>
        <p:txBody>
          <a:bodyPr/>
          <a:lstStyle>
            <a:lvl1pPr algn="ctr">
              <a:defRPr sz="5000">
                <a:solidFill>
                  <a:schemeClr val="tx1"/>
                </a:solidFill>
              </a:defRPr>
            </a:lvl1p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7CCCD4A1-E9B6-4059-8F66-095C1E8D8FA2}"/>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tx1"/>
                </a:solidFill>
                <a:latin typeface="Georgia" panose="02040502050405020303" pitchFamily="18" charset="0"/>
              </a:defRPr>
            </a:lvl1pPr>
          </a:lstStyle>
          <a:p>
            <a:pPr lvl="0"/>
            <a:r>
              <a:rPr lang="en-US"/>
              <a:t>Edit Master text styles</a:t>
            </a:r>
          </a:p>
        </p:txBody>
      </p:sp>
    </p:spTree>
    <p:extLst>
      <p:ext uri="{BB962C8B-B14F-4D97-AF65-F5344CB8AC3E}">
        <p14:creationId xmlns:p14="http://schemas.microsoft.com/office/powerpoint/2010/main" val="38983285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
    <p:bg>
      <p:bgPr>
        <a:solidFill>
          <a:srgbClr val="FAD7AF"/>
        </a:solidFill>
        <a:effectLst/>
      </p:bgPr>
    </p:bg>
    <p:spTree>
      <p:nvGrpSpPr>
        <p:cNvPr id="1" name=""/>
        <p:cNvGrpSpPr/>
        <p:nvPr/>
      </p:nvGrpSpPr>
      <p:grpSpPr>
        <a:xfrm>
          <a:off x="0" y="0"/>
          <a:ext cx="0" cy="0"/>
          <a:chOff x="0" y="0"/>
          <a:chExt cx="0" cy="0"/>
        </a:xfrm>
      </p:grpSpPr>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9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11B61938-EE68-4CFD-88F8-24324082459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F0FCAC20-62E9-4D06-9179-DDD84196651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
        <p:nvSpPr>
          <p:cNvPr id="9" name="Title 5">
            <a:extLst>
              <a:ext uri="{FF2B5EF4-FFF2-40B4-BE49-F238E27FC236}">
                <a16:creationId xmlns:a16="http://schemas.microsoft.com/office/drawing/2014/main" id="{2A10BBE0-E3D6-4133-9E3F-F1AABA1044AA}"/>
              </a:ext>
            </a:extLst>
          </p:cNvPr>
          <p:cNvSpPr>
            <a:spLocks noGrp="1"/>
          </p:cNvSpPr>
          <p:nvPr>
            <p:ph type="title"/>
          </p:nvPr>
        </p:nvSpPr>
        <p:spPr>
          <a:xfrm>
            <a:off x="1524000" y="2336799"/>
            <a:ext cx="9144000" cy="1857375"/>
          </a:xfrm>
        </p:spPr>
        <p:txBody>
          <a:bodyPr/>
          <a:lstStyle>
            <a:lvl1pPr algn="ctr">
              <a:defRPr sz="5000">
                <a:solidFill>
                  <a:schemeClr val="tx1"/>
                </a:solidFill>
              </a:defRPr>
            </a:lvl1p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0E15344E-42B1-4666-9120-879497492FFE}"/>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tx1"/>
                </a:solidFill>
                <a:latin typeface="Georgia" panose="02040502050405020303" pitchFamily="18" charset="0"/>
              </a:defRPr>
            </a:lvl1pPr>
          </a:lstStyle>
          <a:p>
            <a:pPr lvl="0"/>
            <a:r>
              <a:rPr lang="en-US"/>
              <a:t>Edit Master text styles</a:t>
            </a:r>
          </a:p>
        </p:txBody>
      </p:sp>
    </p:spTree>
    <p:extLst>
      <p:ext uri="{BB962C8B-B14F-4D97-AF65-F5344CB8AC3E}">
        <p14:creationId xmlns:p14="http://schemas.microsoft.com/office/powerpoint/2010/main" val="28532064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Title slide Lax ">
    <p:bg>
      <p:bgPr>
        <a:solidFill>
          <a:srgbClr val="FC9090"/>
        </a:solidFill>
        <a:effectLst/>
      </p:bgPr>
    </p:bg>
    <p:spTree>
      <p:nvGrpSpPr>
        <p:cNvPr id="1" name=""/>
        <p:cNvGrpSpPr/>
        <p:nvPr/>
      </p:nvGrpSpPr>
      <p:grpSpPr>
        <a:xfrm>
          <a:off x="0" y="0"/>
          <a:ext cx="0" cy="0"/>
          <a:chOff x="0" y="0"/>
          <a:chExt cx="0" cy="0"/>
        </a:xfrm>
      </p:grpSpPr>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1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439A526C-27BA-4331-AD30-24618B83BB4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0EF58670-6E5D-4262-960B-EA9B03AA10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
        <p:nvSpPr>
          <p:cNvPr id="9" name="Title 5">
            <a:extLst>
              <a:ext uri="{FF2B5EF4-FFF2-40B4-BE49-F238E27FC236}">
                <a16:creationId xmlns:a16="http://schemas.microsoft.com/office/drawing/2014/main" id="{D78CD57D-F962-4966-80E0-24EF1B87DCC1}"/>
              </a:ext>
            </a:extLst>
          </p:cNvPr>
          <p:cNvSpPr>
            <a:spLocks noGrp="1"/>
          </p:cNvSpPr>
          <p:nvPr>
            <p:ph type="title"/>
          </p:nvPr>
        </p:nvSpPr>
        <p:spPr>
          <a:xfrm>
            <a:off x="1524000" y="2336799"/>
            <a:ext cx="9144000" cy="1857375"/>
          </a:xfrm>
        </p:spPr>
        <p:txBody>
          <a:bodyPr/>
          <a:lstStyle>
            <a:lvl1pPr algn="ctr">
              <a:defRPr sz="5000">
                <a:solidFill>
                  <a:schemeClr val="tx1"/>
                </a:solidFill>
              </a:defRPr>
            </a:lvl1p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AE1F3531-5F40-4316-8812-9450651761CB}"/>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tx1"/>
                </a:solidFill>
                <a:latin typeface="Georgia" panose="02040502050405020303" pitchFamily="18" charset="0"/>
              </a:defRPr>
            </a:lvl1pPr>
          </a:lstStyle>
          <a:p>
            <a:pPr lvl="0"/>
            <a:r>
              <a:rPr lang="en-US"/>
              <a:t>Edit Master text styles</a:t>
            </a:r>
          </a:p>
        </p:txBody>
      </p:sp>
    </p:spTree>
    <p:extLst>
      <p:ext uri="{BB962C8B-B14F-4D97-AF65-F5344CB8AC3E}">
        <p14:creationId xmlns:p14="http://schemas.microsoft.com/office/powerpoint/2010/main" val="169630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Kiitos">
    <p:bg>
      <p:bgPr>
        <a:solidFill>
          <a:srgbClr val="122D49"/>
        </a:solidFill>
        <a:effectLst/>
      </p:bgPr>
    </p:bg>
    <p:spTree>
      <p:nvGrpSpPr>
        <p:cNvPr id="1" name=""/>
        <p:cNvGrpSpPr/>
        <p:nvPr/>
      </p:nvGrpSpPr>
      <p:grpSpPr>
        <a:xfrm>
          <a:off x="0" y="0"/>
          <a:ext cx="0" cy="0"/>
          <a:chOff x="0" y="0"/>
          <a:chExt cx="0" cy="0"/>
        </a:xfrm>
      </p:grpSpPr>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5" name="Bildobjekt 4" descr="En bild som visar text, porslin, clipart, kärl&#10;&#10;Automatiskt genererad beskrivning">
            <a:extLst>
              <a:ext uri="{FF2B5EF4-FFF2-40B4-BE49-F238E27FC236}">
                <a16:creationId xmlns:a16="http://schemas.microsoft.com/office/drawing/2014/main" id="{4766B872-1802-436A-8C77-C4A01E766B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5775" y="3043186"/>
            <a:ext cx="3085598" cy="1585982"/>
          </a:xfrm>
          <a:prstGeom prst="rect">
            <a:avLst/>
          </a:prstGeom>
        </p:spPr>
      </p:pic>
    </p:spTree>
    <p:extLst>
      <p:ext uri="{BB962C8B-B14F-4D97-AF65-F5344CB8AC3E}">
        <p14:creationId xmlns:p14="http://schemas.microsoft.com/office/powerpoint/2010/main" val="10872087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Chapter divider Image ">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4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sp>
        <p:nvSpPr>
          <p:cNvPr id="15" name="Rektangel 14">
            <a:extLst>
              <a:ext uri="{FF2B5EF4-FFF2-40B4-BE49-F238E27FC236}">
                <a16:creationId xmlns:a16="http://schemas.microsoft.com/office/drawing/2014/main" id="{564AF929-2C9B-49F0-9EAB-7C483F171FE5}"/>
              </a:ext>
            </a:extLst>
          </p:cNvPr>
          <p:cNvSpPr/>
          <p:nvPr userDrawn="1"/>
        </p:nvSpPr>
        <p:spPr>
          <a:xfrm>
            <a:off x="-2732623" y="0"/>
            <a:ext cx="2547420" cy="5126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GB" b="1" noProof="0" dirty="0">
                <a:solidFill>
                  <a:schemeClr val="tx1"/>
                </a:solidFill>
              </a:rPr>
              <a:t>To add image</a:t>
            </a:r>
            <a:r>
              <a:rPr lang="en-GB" noProof="0" dirty="0">
                <a:solidFill>
                  <a:schemeClr val="tx1"/>
                </a:solidFill>
              </a:rPr>
              <a:t>: go to Insert tab. Click on Image and go to </a:t>
            </a:r>
            <a:r>
              <a:rPr lang="en-GB" noProof="0" dirty="0" err="1">
                <a:solidFill>
                  <a:schemeClr val="tx1"/>
                </a:solidFill>
              </a:rPr>
              <a:t>xxxxxx</a:t>
            </a:r>
            <a:r>
              <a:rPr lang="en-GB" noProof="0" dirty="0">
                <a:solidFill>
                  <a:schemeClr val="tx1"/>
                </a:solidFill>
              </a:rPr>
              <a:t> (folder for PPT-images). Click on preferred image. </a:t>
            </a:r>
          </a:p>
          <a:p>
            <a:pPr algn="l" rtl="0"/>
            <a:endParaRPr lang="en-GB" noProof="0" dirty="0">
              <a:solidFill>
                <a:schemeClr val="tx1"/>
              </a:solidFill>
            </a:endParaRPr>
          </a:p>
          <a:p>
            <a:pPr algn="l" rtl="0"/>
            <a:r>
              <a:rPr lang="en-GB" b="1" noProof="0" dirty="0">
                <a:solidFill>
                  <a:schemeClr val="tx1"/>
                </a:solidFill>
              </a:rPr>
              <a:t>To change image: </a:t>
            </a:r>
            <a:r>
              <a:rPr lang="en-GB" noProof="0" dirty="0">
                <a:solidFill>
                  <a:schemeClr val="tx1"/>
                </a:solidFill>
              </a:rPr>
              <a:t>Click on image and press delete, follow the instructions above followed by pressing the “Reset” button in the Start menu to reorder objects to be placed on top of image</a:t>
            </a:r>
          </a:p>
        </p:txBody>
      </p:sp>
      <p:sp>
        <p:nvSpPr>
          <p:cNvPr id="25" name="Logo">
            <a:extLst>
              <a:ext uri="{FF2B5EF4-FFF2-40B4-BE49-F238E27FC236}">
                <a16:creationId xmlns:a16="http://schemas.microsoft.com/office/drawing/2014/main" id="{11F815E4-5F65-4CC9-AF21-EDCB17137CF2}"/>
              </a:ext>
            </a:extLst>
          </p:cNvPr>
          <p:cNvSpPr>
            <a:spLocks noGrp="1" noChangeAspect="1"/>
          </p:cNvSpPr>
          <p:nvPr>
            <p:ph type="body" sz="quarter" idx="19" hasCustomPrompt="1"/>
          </p:nvPr>
        </p:nvSpPr>
        <p:spPr>
          <a:xfrm>
            <a:off x="9388888" y="842942"/>
            <a:ext cx="2205793" cy="3682448"/>
          </a:xfrm>
          <a:prstGeom prst="rect">
            <a:avLst/>
          </a:prstGeom>
          <a:blipFill>
            <a:blip r:embed="rId6">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en-GB" noProof="0"/>
              <a:t>  </a:t>
            </a:r>
          </a:p>
        </p:txBody>
      </p:sp>
      <p:sp>
        <p:nvSpPr>
          <p:cNvPr id="9" name="Text Placeholder 8">
            <a:extLst>
              <a:ext uri="{FF2B5EF4-FFF2-40B4-BE49-F238E27FC236}">
                <a16:creationId xmlns:a16="http://schemas.microsoft.com/office/drawing/2014/main" id="{11D1AC22-F83C-4859-8FDA-FBC344EE7AB6}"/>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solidFill>
                  <a:schemeClr val="bg1"/>
                </a:solidFill>
                <a:latin typeface="Georgia" panose="02040502050405020303" pitchFamily="18" charset="0"/>
              </a:defRPr>
            </a:lvl1pPr>
          </a:lstStyle>
          <a:p>
            <a:pPr lvl="0"/>
            <a:r>
              <a:rPr lang="en-US"/>
              <a:t>Edit Master text styles</a:t>
            </a:r>
          </a:p>
        </p:txBody>
      </p:sp>
      <p:sp>
        <p:nvSpPr>
          <p:cNvPr id="10" name="Text Placeholder 9">
            <a:extLst>
              <a:ext uri="{FF2B5EF4-FFF2-40B4-BE49-F238E27FC236}">
                <a16:creationId xmlns:a16="http://schemas.microsoft.com/office/drawing/2014/main" id="{27CEF662-8BF8-436E-8A8A-D59E61B6C5E1}"/>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solidFill>
                  <a:schemeClr val="bg1"/>
                </a:solidFill>
                <a:latin typeface="+mj-lt"/>
              </a:defRPr>
            </a:lvl1pPr>
          </a:lstStyle>
          <a:p>
            <a:pPr lvl="0"/>
            <a:r>
              <a:rPr lang="en-US"/>
              <a:t>Edit Master text styles</a:t>
            </a:r>
          </a:p>
        </p:txBody>
      </p:sp>
      <p:sp>
        <p:nvSpPr>
          <p:cNvPr id="16" name="Picture Placeholder 15">
            <a:extLst>
              <a:ext uri="{FF2B5EF4-FFF2-40B4-BE49-F238E27FC236}">
                <a16:creationId xmlns:a16="http://schemas.microsoft.com/office/drawing/2014/main" id="{DEE0B72E-1DE2-43B3-90D8-4A27720A7113}"/>
              </a:ext>
            </a:extLst>
          </p:cNvPr>
          <p:cNvSpPr>
            <a:spLocks noGrp="1"/>
          </p:cNvSpPr>
          <p:nvPr>
            <p:ph type="pic" sz="quarter" idx="21"/>
          </p:nvPr>
        </p:nvSpPr>
        <p:spPr>
          <a:xfrm>
            <a:off x="192088" y="188913"/>
            <a:ext cx="11807825" cy="6480175"/>
          </a:xfrm>
          <a:custGeom>
            <a:avLst/>
            <a:gdLst>
              <a:gd name="connsiteX0" fmla="*/ 358774 w 11807825"/>
              <a:gd name="connsiteY0" fmla="*/ 4593651 h 6480175"/>
              <a:gd name="connsiteX1" fmla="*/ 358774 w 11807825"/>
              <a:gd name="connsiteY1" fmla="*/ 4606210 h 6480175"/>
              <a:gd name="connsiteX2" fmla="*/ 11446774 w 11807825"/>
              <a:gd name="connsiteY2" fmla="*/ 4606210 h 6480175"/>
              <a:gd name="connsiteX3" fmla="*/ 11446774 w 11807825"/>
              <a:gd name="connsiteY3" fmla="*/ 4593651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358774" y="4593651"/>
                </a:moveTo>
                <a:lnTo>
                  <a:pt x="358774" y="4606210"/>
                </a:lnTo>
                <a:lnTo>
                  <a:pt x="11446774" y="4606210"/>
                </a:lnTo>
                <a:lnTo>
                  <a:pt x="11446774" y="4593651"/>
                </a:lnTo>
                <a:close/>
                <a:moveTo>
                  <a:pt x="0" y="0"/>
                </a:moveTo>
                <a:lnTo>
                  <a:pt x="11807825" y="0"/>
                </a:lnTo>
                <a:lnTo>
                  <a:pt x="11807825" y="6480175"/>
                </a:lnTo>
                <a:lnTo>
                  <a:pt x="0" y="6480175"/>
                </a:lnTo>
                <a:close/>
              </a:path>
            </a:pathLst>
          </a:custGeom>
        </p:spPr>
        <p:txBody>
          <a:bodyPr wrap="square">
            <a:noAutofit/>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833108423"/>
      </p:ext>
    </p:extLst>
  </p:cSld>
  <p:clrMapOvr>
    <a:masterClrMapping/>
  </p:clrMapOvr>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hapter divider Turquoise">
    <p:bg>
      <p:bgPr>
        <a:solidFill>
          <a:srgbClr val="55A0A5"/>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29DE02A-D7CA-4320-BFA6-808AD90708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964"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sp>
        <p:nvSpPr>
          <p:cNvPr id="8" name="Text Placeholder 7">
            <a:extLst>
              <a:ext uri="{FF2B5EF4-FFF2-40B4-BE49-F238E27FC236}">
                <a16:creationId xmlns:a16="http://schemas.microsoft.com/office/drawing/2014/main" id="{A1E860D9-AA01-4395-A48F-6673D250CD77}"/>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en-US"/>
              <a:t>Edit Master text styles</a:t>
            </a:r>
          </a:p>
        </p:txBody>
      </p:sp>
      <p:sp>
        <p:nvSpPr>
          <p:cNvPr id="9" name="Text Placeholder 8">
            <a:extLst>
              <a:ext uri="{FF2B5EF4-FFF2-40B4-BE49-F238E27FC236}">
                <a16:creationId xmlns:a16="http://schemas.microsoft.com/office/drawing/2014/main" id="{A88B8B66-4F89-4F9A-8CA1-B82C44544F1D}"/>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en-US"/>
              <a:t>Edit Master text styles</a:t>
            </a:r>
          </a:p>
        </p:txBody>
      </p:sp>
    </p:spTree>
    <p:extLst>
      <p:ext uri="{BB962C8B-B14F-4D97-AF65-F5344CB8AC3E}">
        <p14:creationId xmlns:p14="http://schemas.microsoft.com/office/powerpoint/2010/main" val="3539361505"/>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Chapter divider Yellow">
    <p:bg>
      <p:bgPr>
        <a:solidFill>
          <a:srgbClr val="FAD7AF"/>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98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pic>
        <p:nvPicPr>
          <p:cNvPr id="14" name="Bildobjekt 13">
            <a:extLst>
              <a:ext uri="{FF2B5EF4-FFF2-40B4-BE49-F238E27FC236}">
                <a16:creationId xmlns:a16="http://schemas.microsoft.com/office/drawing/2014/main" id="{DDCC975F-7E09-4C30-BBE1-17E19393DDF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
        <p:nvSpPr>
          <p:cNvPr id="8" name="Text Placeholder 7">
            <a:extLst>
              <a:ext uri="{FF2B5EF4-FFF2-40B4-BE49-F238E27FC236}">
                <a16:creationId xmlns:a16="http://schemas.microsoft.com/office/drawing/2014/main" id="{CA2DA7EA-AB73-43B4-B4AE-36CB2F4554A5}"/>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en-US"/>
              <a:t>Edit Master text styles</a:t>
            </a:r>
          </a:p>
        </p:txBody>
      </p:sp>
      <p:sp>
        <p:nvSpPr>
          <p:cNvPr id="9" name="Text Placeholder 8">
            <a:extLst>
              <a:ext uri="{FF2B5EF4-FFF2-40B4-BE49-F238E27FC236}">
                <a16:creationId xmlns:a16="http://schemas.microsoft.com/office/drawing/2014/main" id="{559D2290-C0E0-4242-ACBE-375437B9087A}"/>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en-US"/>
              <a:t>Edit Master text styles</a:t>
            </a:r>
          </a:p>
        </p:txBody>
      </p:sp>
    </p:spTree>
    <p:extLst>
      <p:ext uri="{BB962C8B-B14F-4D97-AF65-F5344CB8AC3E}">
        <p14:creationId xmlns:p14="http://schemas.microsoft.com/office/powerpoint/2010/main" val="2360274752"/>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
    <p:bg>
      <p:bgPr>
        <a:solidFill>
          <a:srgbClr val="FC909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1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pic>
        <p:nvPicPr>
          <p:cNvPr id="14" name="Bildobjekt 13">
            <a:extLst>
              <a:ext uri="{FF2B5EF4-FFF2-40B4-BE49-F238E27FC236}">
                <a16:creationId xmlns:a16="http://schemas.microsoft.com/office/drawing/2014/main" id="{764C81C6-A35F-4804-8072-34BF62D8D0D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
        <p:nvSpPr>
          <p:cNvPr id="8" name="Text Placeholder 7">
            <a:extLst>
              <a:ext uri="{FF2B5EF4-FFF2-40B4-BE49-F238E27FC236}">
                <a16:creationId xmlns:a16="http://schemas.microsoft.com/office/drawing/2014/main" id="{7D1E7DFE-D4C7-471C-B233-28FE9EC2B83A}"/>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en-US"/>
              <a:t>Edit Master text styles</a:t>
            </a:r>
          </a:p>
        </p:txBody>
      </p:sp>
      <p:sp>
        <p:nvSpPr>
          <p:cNvPr id="9" name="Text Placeholder 8">
            <a:extLst>
              <a:ext uri="{FF2B5EF4-FFF2-40B4-BE49-F238E27FC236}">
                <a16:creationId xmlns:a16="http://schemas.microsoft.com/office/drawing/2014/main" id="{A24FB8A0-49D0-4672-92BE-328305651F13}"/>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en-US"/>
              <a:t>Edit Master text styles</a:t>
            </a:r>
          </a:p>
        </p:txBody>
      </p:sp>
    </p:spTree>
    <p:extLst>
      <p:ext uri="{BB962C8B-B14F-4D97-AF65-F5344CB8AC3E}">
        <p14:creationId xmlns:p14="http://schemas.microsoft.com/office/powerpoint/2010/main" val="1590528741"/>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Agenda slide imag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97B76B8-E3C4-495F-9E38-8E44DF2F2854}"/>
              </a:ext>
            </a:extLst>
          </p:cNvPr>
          <p:cNvSpPr/>
          <p:nvPr userDrawn="1"/>
        </p:nvSpPr>
        <p:spPr>
          <a:xfrm>
            <a:off x="199685" y="188913"/>
            <a:ext cx="7696540"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a:xfrm>
            <a:off x="566057" y="1315810"/>
            <a:ext cx="7206343" cy="4813521"/>
          </a:xfrm>
        </p:spPr>
        <p:txBody>
          <a:bodyPr>
            <a:normAutofit/>
          </a:bodyPr>
          <a:lstStyle>
            <a:lvl1pPr>
              <a:spcAft>
                <a:spcPts val="1200"/>
              </a:spcAft>
              <a:buNone/>
              <a:defRPr sz="2400"/>
            </a:lvl1pPr>
            <a:lvl2pPr>
              <a:spcAft>
                <a:spcPts val="1200"/>
              </a:spcAft>
              <a:defRPr sz="2400"/>
            </a:lvl2pPr>
          </a:lstStyle>
          <a:p>
            <a:pPr lvl="0"/>
            <a:r>
              <a:rPr lang="sv-SE" dirty="0"/>
              <a:t>Klicka här för att ändra format på bakgrundstexten</a:t>
            </a:r>
          </a:p>
          <a:p>
            <a:pPr lvl="1"/>
            <a:endParaRPr lang="sv-SE" dirty="0"/>
          </a:p>
        </p:txBody>
      </p:sp>
      <p:sp>
        <p:nvSpPr>
          <p:cNvPr id="10" name="Rubrik 1">
            <a:extLst>
              <a:ext uri="{FF2B5EF4-FFF2-40B4-BE49-F238E27FC236}">
                <a16:creationId xmlns:a16="http://schemas.microsoft.com/office/drawing/2014/main" id="{AEA38EAD-F3D0-4FE6-A42F-173A25DAD52A}"/>
              </a:ext>
            </a:extLst>
          </p:cNvPr>
          <p:cNvSpPr>
            <a:spLocks noGrp="1"/>
          </p:cNvSpPr>
          <p:nvPr>
            <p:ph type="title"/>
          </p:nvPr>
        </p:nvSpPr>
        <p:spPr>
          <a:xfrm>
            <a:off x="566057" y="224970"/>
            <a:ext cx="7206343" cy="868589"/>
          </a:xfrm>
        </p:spPr>
        <p:txBody>
          <a:bodyPr/>
          <a:lstStyle/>
          <a:p>
            <a:r>
              <a:rPr lang="sv-SE" dirty="0"/>
              <a:t>Klicka här för att ändra mall för rubrikformat</a:t>
            </a:r>
          </a:p>
        </p:txBody>
      </p:sp>
      <p:sp>
        <p:nvSpPr>
          <p:cNvPr id="6" name="Platshållare för bild 3">
            <a:extLst>
              <a:ext uri="{FF2B5EF4-FFF2-40B4-BE49-F238E27FC236}">
                <a16:creationId xmlns:a16="http://schemas.microsoft.com/office/drawing/2014/main" id="{2BDC2D88-6D93-4FE0-B89A-8321E0217A3E}"/>
              </a:ext>
            </a:extLst>
          </p:cNvPr>
          <p:cNvSpPr>
            <a:spLocks noGrp="1"/>
          </p:cNvSpPr>
          <p:nvPr>
            <p:ph type="pic" sz="quarter" idx="10"/>
          </p:nvPr>
        </p:nvSpPr>
        <p:spPr>
          <a:xfrm>
            <a:off x="8040688" y="188912"/>
            <a:ext cx="3959224" cy="6480176"/>
          </a:xfrm>
        </p:spPr>
        <p:txBody>
          <a:bodyPr/>
          <a:lstStyle/>
          <a:p>
            <a:endParaRPr lang="sv-SE"/>
          </a:p>
        </p:txBody>
      </p:sp>
      <p:sp>
        <p:nvSpPr>
          <p:cNvPr id="8" name="Platshållare för sidfot 4">
            <a:extLst>
              <a:ext uri="{FF2B5EF4-FFF2-40B4-BE49-F238E27FC236}">
                <a16:creationId xmlns:a16="http://schemas.microsoft.com/office/drawing/2014/main" id="{14413F56-70CB-4D2B-8439-D6BBE8BE41DC}"/>
              </a:ext>
            </a:extLst>
          </p:cNvPr>
          <p:cNvSpPr>
            <a:spLocks noGrp="1"/>
          </p:cNvSpPr>
          <p:nvPr>
            <p:ph type="ftr" sz="quarter" idx="3"/>
          </p:nvPr>
        </p:nvSpPr>
        <p:spPr>
          <a:xfrm>
            <a:off x="566057" y="6248533"/>
            <a:ext cx="6723743" cy="420547"/>
          </a:xfrm>
          <a:prstGeom prst="rect">
            <a:avLst/>
          </a:prstGeom>
        </p:spPr>
        <p:txBody>
          <a:bodyPr vert="horz" lIns="36000" tIns="36000" rIns="36000" bIns="36000" rtlCol="0" anchor="ctr"/>
          <a:lstStyle>
            <a:lvl1pPr algn="l">
              <a:defRPr sz="1000">
                <a:solidFill>
                  <a:schemeClr val="tx1"/>
                </a:solidFill>
                <a:latin typeface="+mn-lt"/>
              </a:defRPr>
            </a:lvl1pPr>
          </a:lstStyle>
          <a:p>
            <a:r>
              <a:rPr lang="sv-SE"/>
              <a:t>1. Old GAAP  2. Net debt/EBITDA, old GAAP</a:t>
            </a:r>
            <a:endParaRPr lang="sv-SE" dirty="0">
              <a:latin typeface="+mn-lt"/>
            </a:endParaRPr>
          </a:p>
        </p:txBody>
      </p:sp>
      <p:sp>
        <p:nvSpPr>
          <p:cNvPr id="7" name="Platshållare för bildnummer 5">
            <a:extLst>
              <a:ext uri="{FF2B5EF4-FFF2-40B4-BE49-F238E27FC236}">
                <a16:creationId xmlns:a16="http://schemas.microsoft.com/office/drawing/2014/main" id="{110A1E34-ADB3-455D-966C-1091BCA513F0}"/>
              </a:ext>
            </a:extLst>
          </p:cNvPr>
          <p:cNvSpPr>
            <a:spLocks noGrp="1"/>
          </p:cNvSpPr>
          <p:nvPr>
            <p:ph type="sldNum" sz="quarter" idx="4"/>
          </p:nvPr>
        </p:nvSpPr>
        <p:spPr>
          <a:xfrm>
            <a:off x="7413625" y="6256343"/>
            <a:ext cx="358775" cy="412744"/>
          </a:xfrm>
          <a:prstGeom prst="rect">
            <a:avLst/>
          </a:prstGeom>
        </p:spPr>
        <p:txBody>
          <a:bodyPr vert="horz" lIns="36000" tIns="36000" rIns="36000" bIns="36000" rtlCol="0" anchor="ctr"/>
          <a:lstStyle>
            <a:lvl1pPr algn="r">
              <a:defRPr sz="1000">
                <a:solidFill>
                  <a:schemeClr val="tx1"/>
                </a:solidFill>
                <a:latin typeface="+mn-lt"/>
              </a:defRPr>
            </a:lvl1pPr>
          </a:lstStyle>
          <a:p>
            <a:fld id="{C4E37AC7-33D9-447F-B835-411F63F8169F}" type="slidenum">
              <a:rPr lang="sv-SE" smtClean="0"/>
              <a:pPr/>
              <a:t>‹#›</a:t>
            </a:fld>
            <a:endParaRPr lang="sv-SE" dirty="0">
              <a:latin typeface="+mn-lt"/>
            </a:endParaRPr>
          </a:p>
        </p:txBody>
      </p:sp>
    </p:spTree>
    <p:extLst>
      <p:ext uri="{BB962C8B-B14F-4D97-AF65-F5344CB8AC3E}">
        <p14:creationId xmlns:p14="http://schemas.microsoft.com/office/powerpoint/2010/main" val="231606709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1">
            <a:extLst>
              <a:ext uri="{FF2B5EF4-FFF2-40B4-BE49-F238E27FC236}">
                <a16:creationId xmlns:a16="http://schemas.microsoft.com/office/drawing/2014/main" id="{AEA38EAD-F3D0-4FE6-A42F-173A25DAD52A}"/>
              </a:ext>
            </a:extLst>
          </p:cNvPr>
          <p:cNvSpPr>
            <a:spLocks noGrp="1"/>
          </p:cNvSpPr>
          <p:nvPr>
            <p:ph type="title"/>
          </p:nvPr>
        </p:nvSpPr>
        <p:spPr>
          <a:xfrm>
            <a:off x="566057" y="224970"/>
            <a:ext cx="11075081" cy="868589"/>
          </a:xfrm>
        </p:spPr>
        <p:txBody>
          <a:bodyPr/>
          <a:lstStyle/>
          <a:p>
            <a:r>
              <a:rPr lang="sv-SE" dirty="0"/>
              <a:t>Klicka här för att ändra mall för rubrikformat</a:t>
            </a:r>
          </a:p>
        </p:txBody>
      </p:sp>
      <p:pic>
        <p:nvPicPr>
          <p:cNvPr id="7" name="Picture 1">
            <a:extLst>
              <a:ext uri="{FF2B5EF4-FFF2-40B4-BE49-F238E27FC236}">
                <a16:creationId xmlns:a16="http://schemas.microsoft.com/office/drawing/2014/main" id="{F4FAC41C-52C0-4E06-9BB7-0B523E7B9B04}"/>
              </a:ext>
            </a:extLst>
          </p:cNvPr>
          <p:cNvPicPr>
            <a:picLocks noChangeAspect="1"/>
          </p:cNvPicPr>
          <p:nvPr userDrawn="1"/>
        </p:nvPicPr>
        <p:blipFill>
          <a:blip r:embed="rId2"/>
          <a:stretch>
            <a:fillRect/>
          </a:stretch>
        </p:blipFill>
        <p:spPr>
          <a:xfrm>
            <a:off x="11100155" y="6308806"/>
            <a:ext cx="850188" cy="299657"/>
          </a:xfrm>
          <a:prstGeom prst="rect">
            <a:avLst/>
          </a:prstGeom>
        </p:spPr>
      </p:pic>
      <p:pic>
        <p:nvPicPr>
          <p:cNvPr id="4" name="Bildobjekt 3">
            <a:extLst>
              <a:ext uri="{FF2B5EF4-FFF2-40B4-BE49-F238E27FC236}">
                <a16:creationId xmlns:a16="http://schemas.microsoft.com/office/drawing/2014/main" id="{677A52F4-719B-4871-B358-E5C374DBFF8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56156" y="6345399"/>
            <a:ext cx="740569" cy="227199"/>
          </a:xfrm>
          <a:prstGeom prst="rect">
            <a:avLst/>
          </a:prstGeom>
        </p:spPr>
      </p:pic>
      <p:sp>
        <p:nvSpPr>
          <p:cNvPr id="11" name="Platshållare för sidfot 4">
            <a:extLst>
              <a:ext uri="{FF2B5EF4-FFF2-40B4-BE49-F238E27FC236}">
                <a16:creationId xmlns:a16="http://schemas.microsoft.com/office/drawing/2014/main" id="{EF9F1E37-8DA0-4117-AA72-9CF282F0F09A}"/>
              </a:ext>
            </a:extLst>
          </p:cNvPr>
          <p:cNvSpPr>
            <a:spLocks noGrp="1"/>
          </p:cNvSpPr>
          <p:nvPr>
            <p:ph type="ftr" sz="quarter" idx="3"/>
          </p:nvPr>
        </p:nvSpPr>
        <p:spPr>
          <a:xfrm>
            <a:off x="566057" y="6248533"/>
            <a:ext cx="7492093" cy="420547"/>
          </a:xfrm>
          <a:prstGeom prst="rect">
            <a:avLst/>
          </a:prstGeom>
        </p:spPr>
        <p:txBody>
          <a:bodyPr vert="horz" lIns="36000" tIns="36000" rIns="36000" bIns="36000" rtlCol="0" anchor="ctr"/>
          <a:lstStyle>
            <a:lvl1pPr algn="l">
              <a:defRPr sz="1000">
                <a:solidFill>
                  <a:schemeClr val="tx1"/>
                </a:solidFill>
                <a:latin typeface="+mn-lt"/>
              </a:defRPr>
            </a:lvl1pPr>
          </a:lstStyle>
          <a:p>
            <a:r>
              <a:rPr lang="sv-SE"/>
              <a:t>1. Old GAAP  2. Net debt/EBITDA, old GAAP</a:t>
            </a:r>
            <a:endParaRPr lang="sv-SE" dirty="0">
              <a:latin typeface="+mn-lt"/>
            </a:endParaRPr>
          </a:p>
        </p:txBody>
      </p:sp>
      <p:sp>
        <p:nvSpPr>
          <p:cNvPr id="12" name="Platshållare för bildnummer 5">
            <a:extLst>
              <a:ext uri="{FF2B5EF4-FFF2-40B4-BE49-F238E27FC236}">
                <a16:creationId xmlns:a16="http://schemas.microsoft.com/office/drawing/2014/main" id="{F6699344-28C7-42F5-A7A9-5CCF2D21E27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a:defRPr sz="1000">
                <a:solidFill>
                  <a:schemeClr val="tx1"/>
                </a:solidFill>
                <a:latin typeface="+mn-lt"/>
              </a:defRPr>
            </a:lvl1pPr>
          </a:lstStyle>
          <a:p>
            <a:fld id="{C4E37AC7-33D9-447F-B835-411F63F8169F}" type="slidenum">
              <a:rPr lang="sv-SE" smtClean="0"/>
              <a:pPr/>
              <a:t>‹#›</a:t>
            </a:fld>
            <a:endParaRPr lang="sv-SE" dirty="0">
              <a:latin typeface="+mn-lt"/>
            </a:endParaRPr>
          </a:p>
        </p:txBody>
      </p:sp>
    </p:spTree>
    <p:extLst>
      <p:ext uri="{BB962C8B-B14F-4D97-AF65-F5344CB8AC3E}">
        <p14:creationId xmlns:p14="http://schemas.microsoft.com/office/powerpoint/2010/main" val="1862259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1493C8E-DDC9-4ADB-BDE2-99C615CD7B1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36" name="think-cell Slide" r:id="rId4" imgW="306" imgH="306" progId="TCLayout.ActiveDocument.1">
                  <p:embed/>
                </p:oleObj>
              </mc:Choice>
              <mc:Fallback>
                <p:oleObj name="think-cell Slide" r:id="rId4" imgW="306" imgH="306" progId="TCLayout.ActiveDocument.1">
                  <p:embed/>
                  <p:pic>
                    <p:nvPicPr>
                      <p:cNvPr id="3" name="Objekt 2" hidden="1">
                        <a:extLst>
                          <a:ext uri="{FF2B5EF4-FFF2-40B4-BE49-F238E27FC236}">
                            <a16:creationId xmlns:a16="http://schemas.microsoft.com/office/drawing/2014/main" id="{F1493C8E-DDC9-4ADB-BDE2-99C615CD7B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latshållare för bildnummer 5">
            <a:extLst>
              <a:ext uri="{FF2B5EF4-FFF2-40B4-BE49-F238E27FC236}">
                <a16:creationId xmlns:a16="http://schemas.microsoft.com/office/drawing/2014/main" id="{5928B74C-B202-44C6-8AB0-CB2B195A774B}"/>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smtClean="0"/>
              <a:pPr/>
              <a:t>‹#›</a:t>
            </a:fld>
            <a:endParaRPr lang="sv-SE" dirty="0"/>
          </a:p>
        </p:txBody>
      </p:sp>
      <p:sp>
        <p:nvSpPr>
          <p:cNvPr id="2" name="Rektangel 1">
            <a:extLst>
              <a:ext uri="{FF2B5EF4-FFF2-40B4-BE49-F238E27FC236}">
                <a16:creationId xmlns:a16="http://schemas.microsoft.com/office/drawing/2014/main" id="{370C6064-07DA-469E-B7F0-3D47A5E713CB}"/>
              </a:ext>
            </a:extLst>
          </p:cNvPr>
          <p:cNvSpPr/>
          <p:nvPr userDrawn="1"/>
        </p:nvSpPr>
        <p:spPr>
          <a:xfrm>
            <a:off x="422031" y="924448"/>
            <a:ext cx="11384782" cy="420547"/>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600" noProof="0" dirty="0">
              <a:solidFill>
                <a:schemeClr val="tx1">
                  <a:lumMod val="75000"/>
                  <a:lumOff val="25000"/>
                </a:schemeClr>
              </a:solidFill>
            </a:endParaRPr>
          </a:p>
        </p:txBody>
      </p:sp>
      <p:sp>
        <p:nvSpPr>
          <p:cNvPr id="8" name="Platshållare för text 4">
            <a:extLst>
              <a:ext uri="{FF2B5EF4-FFF2-40B4-BE49-F238E27FC236}">
                <a16:creationId xmlns:a16="http://schemas.microsoft.com/office/drawing/2014/main" id="{A72DA98C-8EE9-4283-80E6-8BC216156FE0}"/>
              </a:ext>
            </a:extLst>
          </p:cNvPr>
          <p:cNvSpPr>
            <a:spLocks noGrp="1"/>
          </p:cNvSpPr>
          <p:nvPr>
            <p:ph type="body" sz="quarter" idx="1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Tree>
    <p:extLst>
      <p:ext uri="{BB962C8B-B14F-4D97-AF65-F5344CB8AC3E}">
        <p14:creationId xmlns:p14="http://schemas.microsoft.com/office/powerpoint/2010/main" val="5506652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_Endast rubrik">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9697D41-597E-42C0-B0C0-AFE10016E1E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6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19697D41-597E-42C0-B0C0-AFE10016E1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B8EEF0B8-FE5A-4815-9D2C-241A1707CF58}"/>
              </a:ext>
            </a:extLst>
          </p:cNvPr>
          <p:cNvSpPr>
            <a:spLocks noGrp="1"/>
          </p:cNvSpPr>
          <p:nvPr>
            <p:ph type="title"/>
          </p:nvPr>
        </p:nvSpPr>
        <p:spPr/>
        <p:txBody>
          <a:bodyPr vert="horz"/>
          <a:lstStyle>
            <a:lvl1pPr rtl="0">
              <a:defRPr/>
            </a:lvl1pPr>
          </a:lstStyle>
          <a:p>
            <a:r>
              <a:rPr lang="en-US" noProof="0" dirty="0"/>
              <a:t>Click to edit Master title style</a:t>
            </a:r>
          </a:p>
        </p:txBody>
      </p:sp>
      <p:sp>
        <p:nvSpPr>
          <p:cNvPr id="7" name="Platshållare för bildnummer 5">
            <a:extLst>
              <a:ext uri="{FF2B5EF4-FFF2-40B4-BE49-F238E27FC236}">
                <a16:creationId xmlns:a16="http://schemas.microsoft.com/office/drawing/2014/main" id="{3AAA55E2-E09B-4F10-93B6-A81D1E463CC2}"/>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US" noProof="0" smtClean="0"/>
              <a:pPr/>
              <a:t>‹#›</a:t>
            </a:fld>
            <a:endParaRPr lang="en-US" noProof="0" dirty="0"/>
          </a:p>
        </p:txBody>
      </p:sp>
      <p:sp>
        <p:nvSpPr>
          <p:cNvPr id="6" name="Platshållare för text 4">
            <a:extLst>
              <a:ext uri="{FF2B5EF4-FFF2-40B4-BE49-F238E27FC236}">
                <a16:creationId xmlns:a16="http://schemas.microsoft.com/office/drawing/2014/main" id="{6E7E240D-D9D9-41F0-AA28-F28CCD787217}"/>
              </a:ext>
            </a:extLst>
          </p:cNvPr>
          <p:cNvSpPr>
            <a:spLocks noGrp="1"/>
          </p:cNvSpPr>
          <p:nvPr>
            <p:ph type="body" sz="quarter" idx="1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en-US" noProof="0" dirty="0"/>
              <a:t>Edit Master text styles</a:t>
            </a:r>
          </a:p>
        </p:txBody>
      </p:sp>
    </p:spTree>
    <p:extLst>
      <p:ext uri="{BB962C8B-B14F-4D97-AF65-F5344CB8AC3E}">
        <p14:creationId xmlns:p14="http://schemas.microsoft.com/office/powerpoint/2010/main" val="8084930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2F386FC4-B371-4EC1-A3A0-A46046AEC3CC}"/>
              </a:ext>
            </a:extLst>
          </p:cNvPr>
          <p:cNvSpPr>
            <a:spLocks noGrp="1"/>
          </p:cNvSpPr>
          <p:nvPr>
            <p:ph type="pic" sz="quarter" idx="20"/>
          </p:nvPr>
        </p:nvSpPr>
        <p:spPr>
          <a:xfrm>
            <a:off x="192088" y="188913"/>
            <a:ext cx="11807825" cy="6480175"/>
          </a:xfrm>
          <a:custGeom>
            <a:avLst/>
            <a:gdLst>
              <a:gd name="connsiteX0" fmla="*/ 520677 w 11807825"/>
              <a:gd name="connsiteY0" fmla="*/ 3995990 h 6480175"/>
              <a:gd name="connsiteX1" fmla="*/ 520677 w 11807825"/>
              <a:gd name="connsiteY1" fmla="*/ 4008183 h 6480175"/>
              <a:gd name="connsiteX2" fmla="*/ 11287146 w 11807825"/>
              <a:gd name="connsiteY2" fmla="*/ 4008183 h 6480175"/>
              <a:gd name="connsiteX3" fmla="*/ 11287146 w 11807825"/>
              <a:gd name="connsiteY3" fmla="*/ 3995990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520677" y="3995990"/>
                </a:moveTo>
                <a:lnTo>
                  <a:pt x="520677" y="4008183"/>
                </a:lnTo>
                <a:lnTo>
                  <a:pt x="11287146" y="4008183"/>
                </a:lnTo>
                <a:lnTo>
                  <a:pt x="11287146" y="3995990"/>
                </a:lnTo>
                <a:close/>
                <a:moveTo>
                  <a:pt x="0" y="0"/>
                </a:moveTo>
                <a:lnTo>
                  <a:pt x="11807825" y="0"/>
                </a:lnTo>
                <a:lnTo>
                  <a:pt x="11807825" y="6480175"/>
                </a:lnTo>
                <a:lnTo>
                  <a:pt x="0" y="6480175"/>
                </a:lnTo>
                <a:close/>
              </a:path>
            </a:pathLst>
          </a:custGeom>
        </p:spPr>
        <p:txBody>
          <a:bodyPr wrap="square">
            <a:noAutofit/>
          </a:bodyPr>
          <a:lstStyle>
            <a:lvl1pPr marL="0" indent="0">
              <a:buNone/>
              <a:defRPr/>
            </a:lvl1pPr>
          </a:lstStyle>
          <a:p>
            <a:r>
              <a:rPr lang="sv-SE"/>
              <a:t>Click icon to add picture</a:t>
            </a:r>
            <a:endParaRPr lang="sv-SE" dirty="0"/>
          </a:p>
        </p:txBody>
      </p:sp>
      <p:graphicFrame>
        <p:nvGraphicFramePr>
          <p:cNvPr id="4" name="Objekt 3" hidden="1">
            <a:extLst>
              <a:ext uri="{FF2B5EF4-FFF2-40B4-BE49-F238E27FC236}">
                <a16:creationId xmlns:a16="http://schemas.microsoft.com/office/drawing/2014/main" id="{F3F5C15F-EB89-480C-8226-A2475002190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0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3F5C15F-EB89-480C-8226-A247500219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E90139AC-378D-4600-8614-76B820BD4078}"/>
              </a:ext>
            </a:extLst>
          </p:cNvPr>
          <p:cNvSpPr/>
          <p:nvPr userDrawn="1"/>
        </p:nvSpPr>
        <p:spPr>
          <a:xfrm>
            <a:off x="-2732623" y="0"/>
            <a:ext cx="2547420" cy="5126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sv-SE" b="1" noProof="0">
                <a:solidFill>
                  <a:schemeClr val="tx1"/>
                </a:solidFill>
              </a:rPr>
              <a:t>To add image</a:t>
            </a:r>
            <a:r>
              <a:rPr lang="sv-SE" noProof="0">
                <a:solidFill>
                  <a:schemeClr val="tx1"/>
                </a:solidFill>
              </a:rPr>
              <a:t>: go to Insert tab. Click on Image and go to xxxxxx (folder for PPT-images). Click on preferred image. </a:t>
            </a:r>
          </a:p>
          <a:p>
            <a:pPr algn="l" rtl="0"/>
            <a:endParaRPr lang="sv-SE" noProof="0">
              <a:solidFill>
                <a:schemeClr val="tx1"/>
              </a:solidFill>
            </a:endParaRPr>
          </a:p>
          <a:p>
            <a:pPr algn="l" rtl="0"/>
            <a:r>
              <a:rPr lang="sv-SE" b="1" noProof="0">
                <a:solidFill>
                  <a:schemeClr val="tx1"/>
                </a:solidFill>
              </a:rPr>
              <a:t>To change image: </a:t>
            </a:r>
            <a:r>
              <a:rPr lang="sv-SE" noProof="0">
                <a:solidFill>
                  <a:schemeClr val="tx1"/>
                </a:solidFill>
              </a:rPr>
              <a:t>Click on image and press delete, follow the instructions above followed by pressing the “Reset” button in the Start menu to reorder objects to be placed on top of image</a:t>
            </a:r>
            <a:endParaRPr lang="sv-SE" noProof="0" dirty="0">
              <a:solidFill>
                <a:schemeClr val="tx1"/>
              </a:solidFill>
            </a:endParaRPr>
          </a:p>
        </p:txBody>
      </p:sp>
      <p:sp>
        <p:nvSpPr>
          <p:cNvPr id="20" name="Bildruta 19">
            <a:extLst>
              <a:ext uri="{FF2B5EF4-FFF2-40B4-BE49-F238E27FC236}">
                <a16:creationId xmlns:a16="http://schemas.microsoft.com/office/drawing/2014/main" id="{BA910DF0-438F-4D15-BB42-415D5853E19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Underrubrik 2">
            <a:extLst>
              <a:ext uri="{FF2B5EF4-FFF2-40B4-BE49-F238E27FC236}">
                <a16:creationId xmlns:a16="http://schemas.microsoft.com/office/drawing/2014/main" id="{D7B91BCB-5ED5-432A-81DB-FE71FB6B4A30}"/>
              </a:ext>
            </a:extLst>
          </p:cNvPr>
          <p:cNvSpPr>
            <a:spLocks noGrp="1"/>
          </p:cNvSpPr>
          <p:nvPr>
            <p:ph type="subTitle" idx="1"/>
          </p:nvPr>
        </p:nvSpPr>
        <p:spPr>
          <a:xfrm>
            <a:off x="1524000" y="4314399"/>
            <a:ext cx="9144000" cy="505505"/>
          </a:xfrm>
        </p:spPr>
        <p:txBody>
          <a:bodyPr anchor="ctr">
            <a:noAutofit/>
          </a:bodyPr>
          <a:lstStyle>
            <a:lvl1pPr marL="0" indent="0" algn="ctr" rtl="0">
              <a:buNone/>
              <a:defRPr sz="18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Click to edit Master subtitle style</a:t>
            </a:r>
            <a:endParaRPr lang="sv-SE" noProof="0" dirty="0"/>
          </a:p>
        </p:txBody>
      </p:sp>
      <p:sp>
        <p:nvSpPr>
          <p:cNvPr id="16" name="Logo">
            <a:extLst>
              <a:ext uri="{FF2B5EF4-FFF2-40B4-BE49-F238E27FC236}">
                <a16:creationId xmlns:a16="http://schemas.microsoft.com/office/drawing/2014/main" id="{4F7293F8-BF72-4EA5-AA1F-054DD8CBDDE2}"/>
              </a:ext>
            </a:extLst>
          </p:cNvPr>
          <p:cNvSpPr>
            <a:spLocks noGrp="1" noChangeAspect="1"/>
          </p:cNvSpPr>
          <p:nvPr>
            <p:ph type="body" sz="quarter" idx="16" hasCustomPrompt="1"/>
          </p:nvPr>
        </p:nvSpPr>
        <p:spPr>
          <a:xfrm>
            <a:off x="5019675" y="5174966"/>
            <a:ext cx="2154238" cy="985043"/>
          </a:xfrm>
          <a:blipFill>
            <a:blip r:embed="rId6">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sv-SE" noProof="0"/>
              <a:t>  </a:t>
            </a:r>
            <a:endParaRPr lang="sv-SE" noProof="0" dirty="0"/>
          </a:p>
        </p:txBody>
      </p:sp>
      <p:sp>
        <p:nvSpPr>
          <p:cNvPr id="18" name="Rubrik 14">
            <a:extLst>
              <a:ext uri="{FF2B5EF4-FFF2-40B4-BE49-F238E27FC236}">
                <a16:creationId xmlns:a16="http://schemas.microsoft.com/office/drawing/2014/main" id="{22E5539A-AF29-4AFB-ACF6-3099D3DFD6CD}"/>
              </a:ext>
            </a:extLst>
          </p:cNvPr>
          <p:cNvSpPr>
            <a:spLocks noGrp="1"/>
          </p:cNvSpPr>
          <p:nvPr>
            <p:ph type="title"/>
          </p:nvPr>
        </p:nvSpPr>
        <p:spPr>
          <a:xfrm>
            <a:off x="1524000" y="2336799"/>
            <a:ext cx="9144000" cy="1857375"/>
          </a:xfrm>
        </p:spPr>
        <p:txBody>
          <a:bodyPr vert="horz" anchor="b">
            <a:noAutofit/>
          </a:bodyPr>
          <a:lstStyle>
            <a:lvl1pPr algn="ctr" rtl="0">
              <a:defRPr sz="5000" cap="all" baseline="0">
                <a:solidFill>
                  <a:schemeClr val="bg1"/>
                </a:solidFill>
              </a:defRPr>
            </a:lvl1pPr>
          </a:lstStyle>
          <a:p>
            <a:r>
              <a:rPr lang="sv-SE" noProof="0"/>
              <a:t>Click to edit Master title style</a:t>
            </a:r>
            <a:endParaRPr lang="sv-SE" noProof="0" dirty="0"/>
          </a:p>
        </p:txBody>
      </p:sp>
      <p:sp>
        <p:nvSpPr>
          <p:cNvPr id="17" name="Logo">
            <a:extLst>
              <a:ext uri="{FF2B5EF4-FFF2-40B4-BE49-F238E27FC236}">
                <a16:creationId xmlns:a16="http://schemas.microsoft.com/office/drawing/2014/main" id="{34715105-4421-417E-9273-55B25B3CD70A}"/>
              </a:ext>
            </a:extLst>
          </p:cNvPr>
          <p:cNvSpPr>
            <a:spLocks noGrp="1" noChangeAspect="1"/>
          </p:cNvSpPr>
          <p:nvPr>
            <p:ph type="body" sz="quarter" idx="19" hasCustomPrompt="1"/>
          </p:nvPr>
        </p:nvSpPr>
        <p:spPr>
          <a:xfrm>
            <a:off x="8578228" y="889791"/>
            <a:ext cx="2888557" cy="2626103"/>
          </a:xfrm>
          <a:blipFill>
            <a:blip r:embed="rId7">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sv-SE" noProof="0"/>
              <a:t>  </a:t>
            </a:r>
            <a:endParaRPr lang="sv-SE" noProof="0" dirty="0"/>
          </a:p>
        </p:txBody>
      </p:sp>
    </p:spTree>
    <p:extLst>
      <p:ext uri="{BB962C8B-B14F-4D97-AF65-F5344CB8AC3E}">
        <p14:creationId xmlns:p14="http://schemas.microsoft.com/office/powerpoint/2010/main" val="26988245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5" name="Bildobjekt 4" descr="En bild som visar text, clipart, vektorgrafik&#10;&#10;Automatiskt genererad beskrivning">
            <a:extLst>
              <a:ext uri="{FF2B5EF4-FFF2-40B4-BE49-F238E27FC236}">
                <a16:creationId xmlns:a16="http://schemas.microsoft.com/office/drawing/2014/main" id="{7D6964E9-D40F-4C1D-8838-DBCCE735D4F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018234" y="5174442"/>
            <a:ext cx="2154484" cy="982088"/>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32"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p:nvPr>
        </p:nvSpPr>
        <p:spPr>
          <a:xfrm>
            <a:off x="1524000" y="4304468"/>
            <a:ext cx="9144000" cy="505505"/>
          </a:xfrm>
        </p:spPr>
        <p:txBody>
          <a:bodyPr anchor="ctr">
            <a:noAutofit/>
          </a:bodyPr>
          <a:lstStyle>
            <a:lvl1pPr marL="0" indent="0" algn="ctr" rtl="0">
              <a:buNone/>
              <a:defRPr sz="18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Click to edit Master subtitle style</a:t>
            </a:r>
            <a:endParaRPr lang="sv-SE" noProof="0" dirty="0"/>
          </a:p>
        </p:txBody>
      </p:sp>
      <p:sp>
        <p:nvSpPr>
          <p:cNvPr id="15" name="Rubrik 14">
            <a:extLst>
              <a:ext uri="{FF2B5EF4-FFF2-40B4-BE49-F238E27FC236}">
                <a16:creationId xmlns:a16="http://schemas.microsoft.com/office/drawing/2014/main" id="{D0555BDB-D614-4CCF-B173-D45449D19948}"/>
              </a:ext>
            </a:extLst>
          </p:cNvPr>
          <p:cNvSpPr>
            <a:spLocks noGrp="1"/>
          </p:cNvSpPr>
          <p:nvPr>
            <p:ph type="title"/>
          </p:nvPr>
        </p:nvSpPr>
        <p:spPr>
          <a:xfrm>
            <a:off x="1524000" y="2287752"/>
            <a:ext cx="9144000" cy="1857375"/>
          </a:xfrm>
        </p:spPr>
        <p:txBody>
          <a:bodyPr vert="horz" anchor="b">
            <a:noAutofit/>
          </a:bodyPr>
          <a:lstStyle>
            <a:lvl1pPr algn="ctr" rtl="0">
              <a:defRPr sz="5000" cap="all" baseline="0">
                <a:solidFill>
                  <a:schemeClr val="bg1"/>
                </a:solidFill>
              </a:defRPr>
            </a:lvl1pPr>
          </a:lstStyle>
          <a:p>
            <a:r>
              <a:rPr lang="sv-SE" noProof="0"/>
              <a:t>Click to edit Master title style</a:t>
            </a:r>
            <a:endParaRPr lang="sv-SE" noProof="0" dirty="0"/>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8578229" y="893097"/>
            <a:ext cx="2885879" cy="2619490"/>
          </a:xfrm>
          <a:prstGeom prst="rect">
            <a:avLst/>
          </a:prstGeom>
        </p:spPr>
      </p:pic>
    </p:spTree>
    <p:extLst>
      <p:ext uri="{BB962C8B-B14F-4D97-AF65-F5344CB8AC3E}">
        <p14:creationId xmlns:p14="http://schemas.microsoft.com/office/powerpoint/2010/main" val="331776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Tack">
    <p:bg>
      <p:bgPr>
        <a:solidFill>
          <a:srgbClr val="122D49"/>
        </a:solidFill>
        <a:effectLst/>
      </p:bgPr>
    </p:bg>
    <p:spTree>
      <p:nvGrpSpPr>
        <p:cNvPr id="1" name=""/>
        <p:cNvGrpSpPr/>
        <p:nvPr/>
      </p:nvGrpSpPr>
      <p:grpSpPr>
        <a:xfrm>
          <a:off x="0" y="0"/>
          <a:ext cx="0" cy="0"/>
          <a:chOff x="0" y="0"/>
          <a:chExt cx="0" cy="0"/>
        </a:xfrm>
      </p:grpSpPr>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5" name="Bildobjekt 4">
            <a:extLst>
              <a:ext uri="{FF2B5EF4-FFF2-40B4-BE49-F238E27FC236}">
                <a16:creationId xmlns:a16="http://schemas.microsoft.com/office/drawing/2014/main" id="{E2FE8959-5A70-4F59-A233-82C487EF3A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63" y="3043186"/>
            <a:ext cx="2679276" cy="1418845"/>
          </a:xfrm>
          <a:prstGeom prst="rect">
            <a:avLst/>
          </a:prstGeom>
        </p:spPr>
      </p:pic>
    </p:spTree>
    <p:extLst>
      <p:ext uri="{BB962C8B-B14F-4D97-AF65-F5344CB8AC3E}">
        <p14:creationId xmlns:p14="http://schemas.microsoft.com/office/powerpoint/2010/main" val="32115933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9193229-5480-4CC9-8427-ED86A6ED3313}"/>
              </a:ext>
            </a:extLst>
          </p:cNvPr>
          <p:cNvSpPr/>
          <p:nvPr userDrawn="1"/>
        </p:nvSpPr>
        <p:spPr>
          <a:xfrm>
            <a:off x="192088" y="188913"/>
            <a:ext cx="11807825" cy="6480175"/>
          </a:xfrm>
          <a:prstGeom prst="rect">
            <a:avLst/>
          </a:prstGeom>
          <a:solidFill>
            <a:srgbClr val="FAD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4" name="Bildobjekt 3">
            <a:extLst>
              <a:ext uri="{FF2B5EF4-FFF2-40B4-BE49-F238E27FC236}">
                <a16:creationId xmlns:a16="http://schemas.microsoft.com/office/drawing/2014/main" id="{282FDEED-B200-4A80-AE25-BD557F1D08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688" y="901350"/>
            <a:ext cx="2249428" cy="960122"/>
          </a:xfrm>
          <a:prstGeom prst="rect">
            <a:avLst/>
          </a:prstGeom>
        </p:spPr>
      </p:pic>
      <p:sp>
        <p:nvSpPr>
          <p:cNvPr id="14" name="Bildruta 13">
            <a:extLst>
              <a:ext uri="{FF2B5EF4-FFF2-40B4-BE49-F238E27FC236}">
                <a16:creationId xmlns:a16="http://schemas.microsoft.com/office/drawing/2014/main" id="{644966A8-02C2-49A0-A0E7-78E14E67A574}"/>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6" name="Objekt 5" hidden="1">
            <a:extLst>
              <a:ext uri="{FF2B5EF4-FFF2-40B4-BE49-F238E27FC236}">
                <a16:creationId xmlns:a16="http://schemas.microsoft.com/office/drawing/2014/main" id="{3F66F30D-676F-42B4-90EC-FA9BE3CE37B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156" name="think-cell Slide" r:id="rId5" imgW="306" imgH="306" progId="TCLayout.ActiveDocument.1">
                  <p:embed/>
                </p:oleObj>
              </mc:Choice>
              <mc:Fallback>
                <p:oleObj name="think-cell Slide" r:id="rId5" imgW="306" imgH="306" progId="TCLayout.ActiveDocument.1">
                  <p:embed/>
                  <p:pic>
                    <p:nvPicPr>
                      <p:cNvPr id="6" name="Objekt 5" hidden="1">
                        <a:extLst>
                          <a:ext uri="{FF2B5EF4-FFF2-40B4-BE49-F238E27FC236}">
                            <a16:creationId xmlns:a16="http://schemas.microsoft.com/office/drawing/2014/main" id="{3F66F30D-676F-42B4-90EC-FA9BE3CE37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a:xfrm>
            <a:off x="566057" y="2065681"/>
            <a:ext cx="7330168" cy="4063647"/>
          </a:xfrm>
        </p:spPr>
        <p:txBody>
          <a:bodyPr>
            <a:noAutofit/>
          </a:bodyPr>
          <a:lstStyle>
            <a:lvl1pPr marL="0" indent="0" rtl="0">
              <a:spcAft>
                <a:spcPts val="1200"/>
              </a:spcAft>
              <a:buNone/>
              <a:defRPr sz="2400">
                <a:latin typeface="Georgia" panose="02040502050405020303" pitchFamily="18" charset="0"/>
              </a:defRPr>
            </a:lvl1pPr>
            <a:lvl2pPr marL="360363" indent="-360363" rtl="0">
              <a:spcAft>
                <a:spcPts val="1200"/>
              </a:spcAft>
              <a:buFont typeface="Arial" panose="020B0604020202020204" pitchFamily="34" charset="0"/>
              <a:buChar char="•"/>
              <a:defRPr sz="2400">
                <a:latin typeface="Georgia" panose="02040502050405020303" pitchFamily="18" charset="0"/>
              </a:defRPr>
            </a:lvl2pPr>
          </a:lstStyle>
          <a:p>
            <a:pPr lvl="0"/>
            <a:r>
              <a:rPr lang="sv-SE" noProof="0"/>
              <a:t>Edit Master text styles</a:t>
            </a:r>
          </a:p>
          <a:p>
            <a:pPr lvl="1"/>
            <a:r>
              <a:rPr lang="sv-SE" noProof="0"/>
              <a:t>Second level</a:t>
            </a:r>
            <a:endParaRPr lang="sv-SE" noProof="0" dirty="0"/>
          </a:p>
        </p:txBody>
      </p:sp>
      <p:sp>
        <p:nvSpPr>
          <p:cNvPr id="10" name="Bildruta 9">
            <a:extLst>
              <a:ext uri="{FF2B5EF4-FFF2-40B4-BE49-F238E27FC236}">
                <a16:creationId xmlns:a16="http://schemas.microsoft.com/office/drawing/2014/main" id="{079D035D-E5D2-43FC-AB06-4B98E8DB4ED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cxnSp>
        <p:nvCxnSpPr>
          <p:cNvPr id="15" name="Google Shape;163;p29">
            <a:extLst>
              <a:ext uri="{FF2B5EF4-FFF2-40B4-BE49-F238E27FC236}">
                <a16:creationId xmlns:a16="http://schemas.microsoft.com/office/drawing/2014/main" id="{46D8B85C-BFA6-44A7-9A4D-3D99181BF88E}"/>
              </a:ext>
            </a:extLst>
          </p:cNvPr>
          <p:cNvCxnSpPr/>
          <p:nvPr userDrawn="1"/>
        </p:nvCxnSpPr>
        <p:spPr>
          <a:xfrm>
            <a:off x="499003" y="1665020"/>
            <a:ext cx="7718971" cy="0"/>
          </a:xfrm>
          <a:prstGeom prst="straightConnector1">
            <a:avLst/>
          </a:prstGeom>
          <a:noFill/>
          <a:ln w="9525" cap="flat" cmpd="sng">
            <a:solidFill>
              <a:schemeClr val="tx1"/>
            </a:solidFill>
            <a:prstDash val="solid"/>
            <a:round/>
            <a:headEnd type="none" w="sm" len="sm"/>
            <a:tailEnd type="none" w="sm" len="sm"/>
          </a:ln>
        </p:spPr>
      </p:cxnSp>
      <p:pic>
        <p:nvPicPr>
          <p:cNvPr id="17" name="Bildobjekt 16">
            <a:extLst>
              <a:ext uri="{FF2B5EF4-FFF2-40B4-BE49-F238E27FC236}">
                <a16:creationId xmlns:a16="http://schemas.microsoft.com/office/drawing/2014/main" id="{C66F20D0-4ABB-42A9-9CBE-5F770C2A731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Tree>
    <p:extLst>
      <p:ext uri="{BB962C8B-B14F-4D97-AF65-F5344CB8AC3E}">
        <p14:creationId xmlns:p14="http://schemas.microsoft.com/office/powerpoint/2010/main" val="3832645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57E0B2E-CCF9-4B90-9F6D-63683822FC36}"/>
              </a:ext>
            </a:extLst>
          </p:cNvPr>
          <p:cNvSpPr/>
          <p:nvPr userDrawn="1"/>
        </p:nvSpPr>
        <p:spPr>
          <a:xfrm>
            <a:off x="192088" y="188913"/>
            <a:ext cx="11807825"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0" name="Bildruta 9">
            <a:extLst>
              <a:ext uri="{FF2B5EF4-FFF2-40B4-BE49-F238E27FC236}">
                <a16:creationId xmlns:a16="http://schemas.microsoft.com/office/drawing/2014/main" id="{1B7D9AFF-8CA0-49C0-A04E-4EBD93F01C3A}"/>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18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4DA8C7BC-EB01-4403-BDF4-E224DAD098C3}"/>
              </a:ext>
            </a:extLst>
          </p:cNvPr>
          <p:cNvSpPr>
            <a:spLocks noGrp="1"/>
          </p:cNvSpPr>
          <p:nvPr>
            <p:ph type="title"/>
          </p:nvPr>
        </p:nvSpPr>
        <p:spPr>
          <a:xfrm>
            <a:off x="550861" y="2647826"/>
            <a:ext cx="7878763" cy="2124075"/>
          </a:xfrm>
        </p:spPr>
        <p:txBody>
          <a:bodyPr vert="horz" anchor="b">
            <a:noAutofit/>
          </a:bodyPr>
          <a:lstStyle>
            <a:lvl1pPr rtl="0">
              <a:defRPr sz="3600" cap="all" baseline="0">
                <a:solidFill>
                  <a:schemeClr val="tx1"/>
                </a:solidFill>
              </a:defRPr>
            </a:lvl1pPr>
          </a:lstStyle>
          <a:p>
            <a:r>
              <a:rPr lang="sv-SE" noProof="0"/>
              <a:t>Click to edit Master title style</a:t>
            </a:r>
            <a:endParaRPr lang="sv-SE" noProof="0" dirty="0"/>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p:nvPr>
        </p:nvSpPr>
        <p:spPr>
          <a:xfrm>
            <a:off x="550861" y="4797401"/>
            <a:ext cx="9144000" cy="505505"/>
          </a:xfrm>
        </p:spPr>
        <p:txBody>
          <a:bodyPr anchor="t">
            <a:noAutofit/>
          </a:bodyPr>
          <a:lstStyle>
            <a:lvl1pPr marL="0" indent="0" algn="l" rtl="0">
              <a:buNone/>
              <a:defRPr sz="24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Click to edit Master subtitle style</a:t>
            </a:r>
            <a:endParaRPr lang="sv-SE" noProof="0" dirty="0"/>
          </a:p>
        </p:txBody>
      </p:sp>
      <p:pic>
        <p:nvPicPr>
          <p:cNvPr id="13" name="Bildobjekt 12">
            <a:extLst>
              <a:ext uri="{FF2B5EF4-FFF2-40B4-BE49-F238E27FC236}">
                <a16:creationId xmlns:a16="http://schemas.microsoft.com/office/drawing/2014/main" id="{718828C0-96A8-4983-B0A5-D4834D8A3D1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Tree>
    <p:extLst>
      <p:ext uri="{BB962C8B-B14F-4D97-AF65-F5344CB8AC3E}">
        <p14:creationId xmlns:p14="http://schemas.microsoft.com/office/powerpoint/2010/main" val="1199552186"/>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 layout area">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80CA8ED-6FC5-4B68-9451-02CA8338DB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204"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080CA8ED-6FC5-4B68-9451-02CA8338D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10" name="Rubrik 1">
            <a:extLst>
              <a:ext uri="{FF2B5EF4-FFF2-40B4-BE49-F238E27FC236}">
                <a16:creationId xmlns:a16="http://schemas.microsoft.com/office/drawing/2014/main" id="{AEA38EAD-F3D0-4FE6-A42F-173A25DAD52A}"/>
              </a:ext>
            </a:extLst>
          </p:cNvPr>
          <p:cNvSpPr>
            <a:spLocks noGrp="1"/>
          </p:cNvSpPr>
          <p:nvPr>
            <p:ph type="title"/>
          </p:nvPr>
        </p:nvSpPr>
        <p:spPr>
          <a:xfrm>
            <a:off x="566057" y="224970"/>
            <a:ext cx="11075081" cy="868589"/>
          </a:xfrm>
        </p:spPr>
        <p:txBody>
          <a:bodyPr vert="horz"/>
          <a:lstStyle>
            <a:lvl1pPr rtl="0">
              <a:defRPr/>
            </a:lvl1pPr>
          </a:lstStyle>
          <a:p>
            <a:r>
              <a:rPr lang="sv-SE" noProof="0"/>
              <a:t>Click to edit Master title style</a:t>
            </a:r>
            <a:endParaRPr lang="sv-SE" noProof="0" dirty="0"/>
          </a:p>
        </p:txBody>
      </p:sp>
      <p:sp>
        <p:nvSpPr>
          <p:cNvPr id="12" name="Platshållare för bildnummer 5">
            <a:extLst>
              <a:ext uri="{FF2B5EF4-FFF2-40B4-BE49-F238E27FC236}">
                <a16:creationId xmlns:a16="http://schemas.microsoft.com/office/drawing/2014/main" id="{F6699344-28C7-42F5-A7A9-5CCF2D21E27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5" name="Platshållare för text 4">
            <a:extLst>
              <a:ext uri="{FF2B5EF4-FFF2-40B4-BE49-F238E27FC236}">
                <a16:creationId xmlns:a16="http://schemas.microsoft.com/office/drawing/2014/main" id="{D83A04DC-A4C1-444F-854C-BCCA9871FA37}"/>
              </a:ext>
            </a:extLst>
          </p:cNvPr>
          <p:cNvSpPr>
            <a:spLocks noGrp="1"/>
          </p:cNvSpPr>
          <p:nvPr>
            <p:ph type="body" sz="quarter" idx="10"/>
          </p:nvPr>
        </p:nvSpPr>
        <p:spPr>
          <a:xfrm>
            <a:off x="566738" y="6307298"/>
            <a:ext cx="9301162" cy="323689"/>
          </a:xfrm>
        </p:spPr>
        <p:txBody>
          <a:bodyPr vert="horz" lIns="36000" tIns="36000" rIns="36000" bIns="36000" rtlCol="0" anchor="t"/>
          <a:lstStyle>
            <a:lvl1pPr marL="0" indent="0" rtl="0">
              <a:spcBef>
                <a:spcPts val="0"/>
              </a:spcBef>
              <a:buNone/>
              <a:defRPr lang="sv-SE" sz="1000" dirty="0"/>
            </a:lvl1pPr>
          </a:lstStyle>
          <a:p>
            <a:pPr lvl="0"/>
            <a:r>
              <a:rPr lang="sv-SE" noProof="0"/>
              <a:t>Edit Master text styles</a:t>
            </a:r>
            <a:endParaRPr lang="sv-SE" noProof="0" dirty="0"/>
          </a:p>
        </p:txBody>
      </p:sp>
    </p:spTree>
    <p:extLst>
      <p:ext uri="{BB962C8B-B14F-4D97-AF65-F5344CB8AC3E}">
        <p14:creationId xmlns:p14="http://schemas.microsoft.com/office/powerpoint/2010/main" val="262826407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 layoutarea + 1/2 imag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1194504-1264-4C18-9955-9A4ED8F5443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228" name="think-cell Slide" r:id="rId4" imgW="306" imgH="306" progId="TCLayout.ActiveDocument.1">
                  <p:embed/>
                </p:oleObj>
              </mc:Choice>
              <mc:Fallback>
                <p:oleObj name="think-cell Slide" r:id="rId4" imgW="306" imgH="306" progId="TCLayout.ActiveDocument.1">
                  <p:embed/>
                  <p:pic>
                    <p:nvPicPr>
                      <p:cNvPr id="5" name="Objekt 4" hidden="1">
                        <a:extLst>
                          <a:ext uri="{FF2B5EF4-FFF2-40B4-BE49-F238E27FC236}">
                            <a16:creationId xmlns:a16="http://schemas.microsoft.com/office/drawing/2014/main" id="{61194504-1264-4C18-9955-9A4ED8F544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145F9EA3-ECA1-484B-B714-E665B1B27BEE}"/>
              </a:ext>
            </a:extLst>
          </p:cNvPr>
          <p:cNvSpPr/>
          <p:nvPr userDrawn="1"/>
        </p:nvSpPr>
        <p:spPr>
          <a:xfrm>
            <a:off x="6232031" y="0"/>
            <a:ext cx="59599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1" name="Rektangel 10">
            <a:extLst>
              <a:ext uri="{FF2B5EF4-FFF2-40B4-BE49-F238E27FC236}">
                <a16:creationId xmlns:a16="http://schemas.microsoft.com/office/drawing/2014/main" id="{5F887E39-95C6-42B7-8660-DD1892737E22}"/>
              </a:ext>
            </a:extLst>
          </p:cNvPr>
          <p:cNvSpPr/>
          <p:nvPr userDrawn="1"/>
        </p:nvSpPr>
        <p:spPr>
          <a:xfrm>
            <a:off x="199685" y="188913"/>
            <a:ext cx="6007687"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a:xfrm>
            <a:off x="566057" y="1315810"/>
            <a:ext cx="5529943" cy="4813521"/>
          </a:xfrm>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10" name="Rubrik 1">
            <a:extLst>
              <a:ext uri="{FF2B5EF4-FFF2-40B4-BE49-F238E27FC236}">
                <a16:creationId xmlns:a16="http://schemas.microsoft.com/office/drawing/2014/main" id="{AEA38EAD-F3D0-4FE6-A42F-173A25DAD52A}"/>
              </a:ext>
            </a:extLst>
          </p:cNvPr>
          <p:cNvSpPr>
            <a:spLocks noGrp="1"/>
          </p:cNvSpPr>
          <p:nvPr>
            <p:ph type="title"/>
          </p:nvPr>
        </p:nvSpPr>
        <p:spPr>
          <a:xfrm>
            <a:off x="566057" y="224970"/>
            <a:ext cx="5529943" cy="868589"/>
          </a:xfrm>
        </p:spPr>
        <p:txBody>
          <a:bodyPr vert="horz"/>
          <a:lstStyle>
            <a:lvl1pPr rtl="0">
              <a:defRPr/>
            </a:lvl1pPr>
          </a:lstStyle>
          <a:p>
            <a:r>
              <a:rPr lang="sv-SE" noProof="0"/>
              <a:t>Click to edit Master title style</a:t>
            </a:r>
            <a:endParaRPr lang="sv-SE" noProof="0" dirty="0"/>
          </a:p>
        </p:txBody>
      </p:sp>
      <p:sp>
        <p:nvSpPr>
          <p:cNvPr id="4" name="Platshållare för bild 3">
            <a:extLst>
              <a:ext uri="{FF2B5EF4-FFF2-40B4-BE49-F238E27FC236}">
                <a16:creationId xmlns:a16="http://schemas.microsoft.com/office/drawing/2014/main" id="{897E8681-6E7B-4927-B6BA-0845286342A0}"/>
              </a:ext>
            </a:extLst>
          </p:cNvPr>
          <p:cNvSpPr>
            <a:spLocks noGrp="1"/>
          </p:cNvSpPr>
          <p:nvPr>
            <p:ph type="pic" sz="quarter" idx="10"/>
          </p:nvPr>
        </p:nvSpPr>
        <p:spPr>
          <a:xfrm>
            <a:off x="6343403" y="188912"/>
            <a:ext cx="5656509" cy="6480176"/>
          </a:xfrm>
        </p:spPr>
        <p:txBody>
          <a:bodyPr/>
          <a:lstStyle>
            <a:lvl1pPr marL="0" indent="0">
              <a:buNone/>
              <a:defRPr/>
            </a:lvl1pPr>
          </a:lstStyle>
          <a:p>
            <a:r>
              <a:rPr lang="sv-SE" noProof="0"/>
              <a:t>Click icon to add picture</a:t>
            </a:r>
            <a:endParaRPr lang="sv-SE" noProof="0" dirty="0"/>
          </a:p>
        </p:txBody>
      </p:sp>
      <p:sp>
        <p:nvSpPr>
          <p:cNvPr id="7" name="Platshållare för bildnummer 5">
            <a:extLst>
              <a:ext uri="{FF2B5EF4-FFF2-40B4-BE49-F238E27FC236}">
                <a16:creationId xmlns:a16="http://schemas.microsoft.com/office/drawing/2014/main" id="{4FFC3279-A5FA-46F7-B841-F9C6C045761C}"/>
              </a:ext>
            </a:extLst>
          </p:cNvPr>
          <p:cNvSpPr>
            <a:spLocks noGrp="1"/>
          </p:cNvSpPr>
          <p:nvPr>
            <p:ph type="sldNum" sz="quarter" idx="4"/>
          </p:nvPr>
        </p:nvSpPr>
        <p:spPr>
          <a:xfrm>
            <a:off x="5752419"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3" name="Platshållare för text 4">
            <a:extLst>
              <a:ext uri="{FF2B5EF4-FFF2-40B4-BE49-F238E27FC236}">
                <a16:creationId xmlns:a16="http://schemas.microsoft.com/office/drawing/2014/main" id="{6A5EC008-164B-4CAD-A66D-10AE692D344B}"/>
              </a:ext>
            </a:extLst>
          </p:cNvPr>
          <p:cNvSpPr>
            <a:spLocks noGrp="1"/>
          </p:cNvSpPr>
          <p:nvPr>
            <p:ph type="body" sz="quarter" idx="11"/>
          </p:nvPr>
        </p:nvSpPr>
        <p:spPr>
          <a:xfrm>
            <a:off x="566738" y="6307298"/>
            <a:ext cx="5089503" cy="323689"/>
          </a:xfrm>
        </p:spPr>
        <p:txBody>
          <a:bodyPr vert="horz" lIns="36000" tIns="36000" rIns="36000" bIns="36000" rtlCol="0" anchor="t"/>
          <a:lstStyle>
            <a:lvl1pPr marL="0" indent="0" rtl="0">
              <a:spcBef>
                <a:spcPts val="0"/>
              </a:spcBef>
              <a:buNone/>
              <a:defRPr lang="sv-SE" sz="1000" dirty="0"/>
            </a:lvl1pPr>
          </a:lstStyle>
          <a:p>
            <a:pPr lvl="0"/>
            <a:r>
              <a:rPr lang="sv-SE" noProof="0"/>
              <a:t>Edit Master text styles</a:t>
            </a:r>
            <a:endParaRPr lang="sv-SE" noProof="0" dirty="0"/>
          </a:p>
        </p:txBody>
      </p:sp>
    </p:spTree>
    <p:extLst>
      <p:ext uri="{BB962C8B-B14F-4D97-AF65-F5344CB8AC3E}">
        <p14:creationId xmlns:p14="http://schemas.microsoft.com/office/powerpoint/2010/main" val="42258606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 layoutarea + 1/3 imag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08A3FC4-A11B-4B32-9257-F7B8E373881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125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808A3FC4-A11B-4B32-9257-F7B8E37388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76048FBB-3319-4E27-BDDF-C4B4A6D41FBE}"/>
              </a:ext>
            </a:extLst>
          </p:cNvPr>
          <p:cNvSpPr/>
          <p:nvPr userDrawn="1"/>
        </p:nvSpPr>
        <p:spPr>
          <a:xfrm>
            <a:off x="7896225" y="0"/>
            <a:ext cx="42957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1" name="Rektangel 10">
            <a:extLst>
              <a:ext uri="{FF2B5EF4-FFF2-40B4-BE49-F238E27FC236}">
                <a16:creationId xmlns:a16="http://schemas.microsoft.com/office/drawing/2014/main" id="{097B76B8-E3C4-495F-9E38-8E44DF2F2854}"/>
              </a:ext>
            </a:extLst>
          </p:cNvPr>
          <p:cNvSpPr/>
          <p:nvPr userDrawn="1"/>
        </p:nvSpPr>
        <p:spPr>
          <a:xfrm>
            <a:off x="199684" y="188913"/>
            <a:ext cx="7756865"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a:xfrm>
            <a:off x="566057" y="1315810"/>
            <a:ext cx="7206343" cy="4813521"/>
          </a:xfrm>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10" name="Rubrik 1">
            <a:extLst>
              <a:ext uri="{FF2B5EF4-FFF2-40B4-BE49-F238E27FC236}">
                <a16:creationId xmlns:a16="http://schemas.microsoft.com/office/drawing/2014/main" id="{AEA38EAD-F3D0-4FE6-A42F-173A25DAD52A}"/>
              </a:ext>
            </a:extLst>
          </p:cNvPr>
          <p:cNvSpPr>
            <a:spLocks noGrp="1"/>
          </p:cNvSpPr>
          <p:nvPr>
            <p:ph type="title"/>
          </p:nvPr>
        </p:nvSpPr>
        <p:spPr>
          <a:xfrm>
            <a:off x="566057" y="224970"/>
            <a:ext cx="7206343" cy="868589"/>
          </a:xfrm>
        </p:spPr>
        <p:txBody>
          <a:bodyPr vert="horz"/>
          <a:lstStyle>
            <a:lvl1pPr rtl="0">
              <a:defRPr/>
            </a:lvl1pPr>
          </a:lstStyle>
          <a:p>
            <a:r>
              <a:rPr lang="sv-SE" noProof="0"/>
              <a:t>Click to edit Master title style</a:t>
            </a:r>
            <a:endParaRPr lang="sv-SE" noProof="0" dirty="0"/>
          </a:p>
        </p:txBody>
      </p:sp>
      <p:sp>
        <p:nvSpPr>
          <p:cNvPr id="6" name="Platshållare för bild 3">
            <a:extLst>
              <a:ext uri="{FF2B5EF4-FFF2-40B4-BE49-F238E27FC236}">
                <a16:creationId xmlns:a16="http://schemas.microsoft.com/office/drawing/2014/main" id="{2BDC2D88-6D93-4FE0-B89A-8321E0217A3E}"/>
              </a:ext>
            </a:extLst>
          </p:cNvPr>
          <p:cNvSpPr>
            <a:spLocks noGrp="1"/>
          </p:cNvSpPr>
          <p:nvPr>
            <p:ph type="pic" sz="quarter" idx="10"/>
          </p:nvPr>
        </p:nvSpPr>
        <p:spPr>
          <a:xfrm>
            <a:off x="8148638" y="188912"/>
            <a:ext cx="3851274" cy="6480176"/>
          </a:xfrm>
        </p:spPr>
        <p:txBody>
          <a:bodyPr/>
          <a:lstStyle>
            <a:lvl1pPr marL="0" indent="0">
              <a:buNone/>
              <a:defRPr/>
            </a:lvl1pPr>
          </a:lstStyle>
          <a:p>
            <a:r>
              <a:rPr lang="sv-SE" noProof="0"/>
              <a:t>Click icon to add picture</a:t>
            </a:r>
            <a:endParaRPr lang="sv-SE" noProof="0" dirty="0"/>
          </a:p>
        </p:txBody>
      </p:sp>
      <p:sp>
        <p:nvSpPr>
          <p:cNvPr id="7" name="Platshållare för bildnummer 5">
            <a:extLst>
              <a:ext uri="{FF2B5EF4-FFF2-40B4-BE49-F238E27FC236}">
                <a16:creationId xmlns:a16="http://schemas.microsoft.com/office/drawing/2014/main" id="{110A1E34-ADB3-455D-966C-1091BCA513F0}"/>
              </a:ext>
            </a:extLst>
          </p:cNvPr>
          <p:cNvSpPr>
            <a:spLocks noGrp="1"/>
          </p:cNvSpPr>
          <p:nvPr>
            <p:ph type="sldNum" sz="quarter" idx="4"/>
          </p:nvPr>
        </p:nvSpPr>
        <p:spPr>
          <a:xfrm>
            <a:off x="7413625"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2" name="Platshållare för text 4">
            <a:extLst>
              <a:ext uri="{FF2B5EF4-FFF2-40B4-BE49-F238E27FC236}">
                <a16:creationId xmlns:a16="http://schemas.microsoft.com/office/drawing/2014/main" id="{2F50F1D2-4460-45E0-9B74-91CABDE13B47}"/>
              </a:ext>
            </a:extLst>
          </p:cNvPr>
          <p:cNvSpPr>
            <a:spLocks noGrp="1"/>
          </p:cNvSpPr>
          <p:nvPr>
            <p:ph type="body" sz="quarter" idx="11"/>
          </p:nvPr>
        </p:nvSpPr>
        <p:spPr>
          <a:xfrm>
            <a:off x="566738" y="6307298"/>
            <a:ext cx="6777037" cy="323689"/>
          </a:xfrm>
        </p:spPr>
        <p:txBody>
          <a:bodyPr vert="horz" lIns="36000" tIns="36000" rIns="36000" bIns="36000" rtlCol="0" anchor="t"/>
          <a:lstStyle>
            <a:lvl1pPr marL="0" indent="0" rtl="0">
              <a:spcBef>
                <a:spcPts val="0"/>
              </a:spcBef>
              <a:buNone/>
              <a:defRPr lang="sv-SE" sz="1000" dirty="0"/>
            </a:lvl1pPr>
          </a:lstStyle>
          <a:p>
            <a:pPr lvl="0"/>
            <a:r>
              <a:rPr lang="sv-SE" noProof="0"/>
              <a:t>Edit Master text styles</a:t>
            </a:r>
            <a:endParaRPr lang="sv-SE" noProof="0" dirty="0"/>
          </a:p>
        </p:txBody>
      </p:sp>
    </p:spTree>
    <p:extLst>
      <p:ext uri="{BB962C8B-B14F-4D97-AF65-F5344CB8AC3E}">
        <p14:creationId xmlns:p14="http://schemas.microsoft.com/office/powerpoint/2010/main" val="29591261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ext and 1/1 imag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90841B7-0AB7-49E7-8936-D53447300BD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27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90841B7-0AB7-49E7-8936-D53447300B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AD86A0EB-14C3-47BF-B5D6-3363D583824A}"/>
              </a:ext>
            </a:extLst>
          </p:cNvPr>
          <p:cNvSpPr/>
          <p:nvPr userDrawn="1"/>
        </p:nvSpPr>
        <p:spPr>
          <a:xfrm>
            <a:off x="10858500" y="6237288"/>
            <a:ext cx="1141412" cy="395742"/>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5" name="Platshållare för bild 4">
            <a:extLst>
              <a:ext uri="{FF2B5EF4-FFF2-40B4-BE49-F238E27FC236}">
                <a16:creationId xmlns:a16="http://schemas.microsoft.com/office/drawing/2014/main" id="{A68D207A-487F-4CC1-B58D-398874DE99AE}"/>
              </a:ext>
            </a:extLst>
          </p:cNvPr>
          <p:cNvSpPr>
            <a:spLocks noGrp="1"/>
          </p:cNvSpPr>
          <p:nvPr>
            <p:ph type="pic" sz="quarter" idx="15"/>
          </p:nvPr>
        </p:nvSpPr>
        <p:spPr>
          <a:xfrm>
            <a:off x="192088" y="188913"/>
            <a:ext cx="11807825" cy="6480175"/>
          </a:xfrm>
        </p:spPr>
        <p:txBody>
          <a:bodyPr>
            <a:normAutofit/>
          </a:bodyPr>
          <a:lstStyle>
            <a:lvl1pPr marL="0" indent="0">
              <a:buNone/>
              <a:defRPr sz="1600"/>
            </a:lvl1pPr>
          </a:lstStyle>
          <a:p>
            <a:r>
              <a:rPr lang="sv-SE" noProof="0"/>
              <a:t>Click icon to add picture</a:t>
            </a:r>
            <a:endParaRPr lang="sv-SE" noProof="0" dirty="0"/>
          </a:p>
        </p:txBody>
      </p:sp>
      <p:sp>
        <p:nvSpPr>
          <p:cNvPr id="3" name="Platshållare för datum 2">
            <a:extLst>
              <a:ext uri="{FF2B5EF4-FFF2-40B4-BE49-F238E27FC236}">
                <a16:creationId xmlns:a16="http://schemas.microsoft.com/office/drawing/2014/main" id="{CB78F89B-9820-4680-93BC-EABF44B68DB1}"/>
              </a:ext>
            </a:extLst>
          </p:cNvPr>
          <p:cNvSpPr>
            <a:spLocks noGrp="1"/>
          </p:cNvSpPr>
          <p:nvPr>
            <p:ph type="dt" sz="half" idx="10"/>
          </p:nvPr>
        </p:nvSpPr>
        <p:spPr/>
        <p:txBody>
          <a:bodyPr/>
          <a:lstStyle>
            <a:lvl1pPr rtl="0">
              <a:defRPr/>
            </a:lvl1pPr>
          </a:lstStyle>
          <a:p>
            <a:endParaRPr lang="sv-SE" noProof="0" dirty="0"/>
          </a:p>
        </p:txBody>
      </p:sp>
      <p:sp>
        <p:nvSpPr>
          <p:cNvPr id="9" name="Platshållare för text 8">
            <a:extLst>
              <a:ext uri="{FF2B5EF4-FFF2-40B4-BE49-F238E27FC236}">
                <a16:creationId xmlns:a16="http://schemas.microsoft.com/office/drawing/2014/main" id="{E6CC88A7-082D-4BD2-9BEB-19DBA65622AC}"/>
              </a:ext>
            </a:extLst>
          </p:cNvPr>
          <p:cNvSpPr>
            <a:spLocks noGrp="1"/>
          </p:cNvSpPr>
          <p:nvPr>
            <p:ph type="body" sz="quarter" idx="14"/>
          </p:nvPr>
        </p:nvSpPr>
        <p:spPr>
          <a:xfrm>
            <a:off x="558237" y="1314450"/>
            <a:ext cx="7345362" cy="4824413"/>
          </a:xfrm>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6" name="Platshållare för bildnummer 5">
            <a:extLst>
              <a:ext uri="{FF2B5EF4-FFF2-40B4-BE49-F238E27FC236}">
                <a16:creationId xmlns:a16="http://schemas.microsoft.com/office/drawing/2014/main" id="{DE341225-61BD-482B-B28C-E5902CE62FE6}"/>
              </a:ext>
            </a:extLst>
          </p:cNvPr>
          <p:cNvSpPr>
            <a:spLocks noGrp="1"/>
          </p:cNvSpPr>
          <p:nvPr>
            <p:ph type="sldNum" sz="quarter" idx="4"/>
          </p:nvPr>
        </p:nvSpPr>
        <p:spPr>
          <a:xfrm>
            <a:off x="11641137" y="6256343"/>
            <a:ext cx="358775" cy="412744"/>
          </a:xfrm>
          <a:prstGeom prst="rect">
            <a:avLst/>
          </a:prstGeom>
        </p:spPr>
        <p:txBody>
          <a:bodyPr vert="horz" lIns="36000" tIns="36000" rIns="36000" bIns="36000" rtlCol="0" anchor="ctr"/>
          <a:lstStyle>
            <a:lvl1pPr algn="l" rtl="0">
              <a:defRPr sz="1000">
                <a:solidFill>
                  <a:schemeClr val="bg1">
                    <a:lumMod val="65000"/>
                  </a:schemeClr>
                </a:solidFill>
                <a:latin typeface="Georgia" panose="02040502050405020303" pitchFamily="18" charset="0"/>
              </a:defRPr>
            </a:lvl1pPr>
          </a:lstStyle>
          <a:p>
            <a:fld id="{C4E37AC7-33D9-447F-B835-411F63F8169F}" type="slidenum">
              <a:rPr lang="sv-SE" noProof="0" smtClean="0"/>
              <a:pPr/>
              <a:t>‹#›</a:t>
            </a:fld>
            <a:endParaRPr lang="sv-SE" noProof="0" dirty="0"/>
          </a:p>
        </p:txBody>
      </p:sp>
      <p:sp>
        <p:nvSpPr>
          <p:cNvPr id="7" name="Rubrik 1">
            <a:extLst>
              <a:ext uri="{FF2B5EF4-FFF2-40B4-BE49-F238E27FC236}">
                <a16:creationId xmlns:a16="http://schemas.microsoft.com/office/drawing/2014/main" id="{0235C507-8BB1-4D80-A633-E2964E8D75CC}"/>
              </a:ext>
            </a:extLst>
          </p:cNvPr>
          <p:cNvSpPr>
            <a:spLocks noGrp="1"/>
          </p:cNvSpPr>
          <p:nvPr>
            <p:ph type="title"/>
          </p:nvPr>
        </p:nvSpPr>
        <p:spPr>
          <a:xfrm>
            <a:off x="566057" y="224970"/>
            <a:ext cx="11075081" cy="868589"/>
          </a:xfrm>
        </p:spPr>
        <p:txBody>
          <a:bodyPr vert="horz"/>
          <a:lstStyle>
            <a:lvl1pPr rtl="0">
              <a:defRPr/>
            </a:lvl1pPr>
          </a:lstStyle>
          <a:p>
            <a:r>
              <a:rPr lang="sv-SE" noProof="0"/>
              <a:t>Click to edit Master title style</a:t>
            </a:r>
            <a:endParaRPr lang="sv-SE" noProof="0" dirty="0"/>
          </a:p>
        </p:txBody>
      </p:sp>
    </p:spTree>
    <p:extLst>
      <p:ext uri="{BB962C8B-B14F-4D97-AF65-F5344CB8AC3E}">
        <p14:creationId xmlns:p14="http://schemas.microsoft.com/office/powerpoint/2010/main" val="40633554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 layout areas">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2BC6C42-6097-492B-9F99-D348590B548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300" name="think-cell Slide" r:id="rId4" imgW="306" imgH="306" progId="TCLayout.ActiveDocument.1">
                  <p:embed/>
                </p:oleObj>
              </mc:Choice>
              <mc:Fallback>
                <p:oleObj name="think-cell Slide" r:id="rId4" imgW="306" imgH="306" progId="TCLayout.ActiveDocument.1">
                  <p:embed/>
                  <p:pic>
                    <p:nvPicPr>
                      <p:cNvPr id="7" name="Objekt 6" hidden="1">
                        <a:extLst>
                          <a:ext uri="{FF2B5EF4-FFF2-40B4-BE49-F238E27FC236}">
                            <a16:creationId xmlns:a16="http://schemas.microsoft.com/office/drawing/2014/main" id="{D2BC6C42-6097-492B-9F99-D348590B54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4687F628-21BE-4E7E-AFD0-FB54A6B912CC}"/>
              </a:ext>
            </a:extLst>
          </p:cNvPr>
          <p:cNvSpPr>
            <a:spLocks noGrp="1"/>
          </p:cNvSpPr>
          <p:nvPr>
            <p:ph type="title"/>
          </p:nvPr>
        </p:nvSpPr>
        <p:spPr/>
        <p:txBody>
          <a:bodyPr vert="horz"/>
          <a:lstStyle>
            <a:lvl1pPr rtl="0">
              <a:defRPr/>
            </a:lvl1pPr>
          </a:lstStyle>
          <a:p>
            <a:r>
              <a:rPr lang="sv-SE" noProof="0"/>
              <a:t>Click to edit Master title style</a:t>
            </a:r>
            <a:endParaRPr lang="sv-SE" noProof="0" dirty="0"/>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2" y="1763828"/>
            <a:ext cx="5351997" cy="4362121"/>
          </a:xfrm>
          <a:noFill/>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6289138" y="1763828"/>
            <a:ext cx="5351997" cy="4362121"/>
          </a:xfrm>
          <a:noFill/>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6" name="Platshållare för text 5">
            <a:extLst>
              <a:ext uri="{FF2B5EF4-FFF2-40B4-BE49-F238E27FC236}">
                <a16:creationId xmlns:a16="http://schemas.microsoft.com/office/drawing/2014/main" id="{6FFADEC1-435B-4FC0-A4D9-88E8C81283DC}"/>
              </a:ext>
            </a:extLst>
          </p:cNvPr>
          <p:cNvSpPr>
            <a:spLocks noGrp="1"/>
          </p:cNvSpPr>
          <p:nvPr>
            <p:ph type="body" sz="quarter" idx="12"/>
          </p:nvPr>
        </p:nvSpPr>
        <p:spPr>
          <a:xfrm>
            <a:off x="550863" y="1304925"/>
            <a:ext cx="5351997" cy="386864"/>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17" name="Platshållare för text 5">
            <a:extLst>
              <a:ext uri="{FF2B5EF4-FFF2-40B4-BE49-F238E27FC236}">
                <a16:creationId xmlns:a16="http://schemas.microsoft.com/office/drawing/2014/main" id="{17C2F4B8-59DB-49A1-93C3-C34821A1BC0C}"/>
              </a:ext>
            </a:extLst>
          </p:cNvPr>
          <p:cNvSpPr>
            <a:spLocks noGrp="1"/>
          </p:cNvSpPr>
          <p:nvPr>
            <p:ph type="body" sz="quarter" idx="13"/>
          </p:nvPr>
        </p:nvSpPr>
        <p:spPr>
          <a:xfrm>
            <a:off x="6289140" y="1304925"/>
            <a:ext cx="5351997" cy="386864"/>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13" name="Platshållare för bildnummer 5">
            <a:extLst>
              <a:ext uri="{FF2B5EF4-FFF2-40B4-BE49-F238E27FC236}">
                <a16:creationId xmlns:a16="http://schemas.microsoft.com/office/drawing/2014/main" id="{D76DF0D5-7E91-45C0-B88D-743E0305DDA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2" name="Platshållare för text 4">
            <a:extLst>
              <a:ext uri="{FF2B5EF4-FFF2-40B4-BE49-F238E27FC236}">
                <a16:creationId xmlns:a16="http://schemas.microsoft.com/office/drawing/2014/main" id="{5F42BF1E-6F02-4628-9153-402C131A71C9}"/>
              </a:ext>
            </a:extLst>
          </p:cNvPr>
          <p:cNvSpPr>
            <a:spLocks noGrp="1"/>
          </p:cNvSpPr>
          <p:nvPr>
            <p:ph type="body" sz="quarter" idx="1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a:t>Edit Master text styles</a:t>
            </a:r>
            <a:endParaRPr lang="sv-SE" noProof="0" dirty="0"/>
          </a:p>
        </p:txBody>
      </p:sp>
      <p:sp>
        <p:nvSpPr>
          <p:cNvPr id="14" name="Platshållare för media 10">
            <a:extLst>
              <a:ext uri="{FF2B5EF4-FFF2-40B4-BE49-F238E27FC236}">
                <a16:creationId xmlns:a16="http://schemas.microsoft.com/office/drawing/2014/main" id="{348DDD11-E4DD-43AB-9A89-EDF176891418}"/>
              </a:ext>
            </a:extLst>
          </p:cNvPr>
          <p:cNvSpPr>
            <a:spLocks noGrp="1"/>
          </p:cNvSpPr>
          <p:nvPr>
            <p:ph type="media" sz="quarter" idx="22" hasCustomPrompt="1"/>
          </p:nvPr>
        </p:nvSpPr>
        <p:spPr>
          <a:xfrm>
            <a:off x="550863" y="1710592"/>
            <a:ext cx="5351996" cy="7200"/>
          </a:xfrm>
          <a:solidFill>
            <a:schemeClr val="tx1"/>
          </a:solidFill>
        </p:spPr>
        <p:txBody>
          <a:bodyPr/>
          <a:lstStyle>
            <a:lvl1pPr marL="0" indent="0">
              <a:buNone/>
              <a:defRPr/>
            </a:lvl1pPr>
          </a:lstStyle>
          <a:p>
            <a:r>
              <a:rPr lang="sv-SE" dirty="0"/>
              <a:t> </a:t>
            </a:r>
          </a:p>
        </p:txBody>
      </p:sp>
      <p:sp>
        <p:nvSpPr>
          <p:cNvPr id="15" name="Platshållare för media 10">
            <a:extLst>
              <a:ext uri="{FF2B5EF4-FFF2-40B4-BE49-F238E27FC236}">
                <a16:creationId xmlns:a16="http://schemas.microsoft.com/office/drawing/2014/main" id="{42A52EDA-28AE-4F64-B306-50D31904EC6C}"/>
              </a:ext>
            </a:extLst>
          </p:cNvPr>
          <p:cNvSpPr>
            <a:spLocks noGrp="1"/>
          </p:cNvSpPr>
          <p:nvPr>
            <p:ph type="media" sz="quarter" idx="23" hasCustomPrompt="1"/>
          </p:nvPr>
        </p:nvSpPr>
        <p:spPr>
          <a:xfrm>
            <a:off x="6289138" y="1710592"/>
            <a:ext cx="5351996" cy="7200"/>
          </a:xfrm>
          <a:solidFill>
            <a:schemeClr val="tx1"/>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359167822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 layout areas 2/3 + 1/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CA4E967-6DDC-4EA6-9781-49A318846EB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24" name="think-cell Slide" r:id="rId4" imgW="306" imgH="306" progId="TCLayout.ActiveDocument.1">
                  <p:embed/>
                </p:oleObj>
              </mc:Choice>
              <mc:Fallback>
                <p:oleObj name="think-cell Slide" r:id="rId4" imgW="306" imgH="306" progId="TCLayout.ActiveDocument.1">
                  <p:embed/>
                  <p:pic>
                    <p:nvPicPr>
                      <p:cNvPr id="5" name="Objekt 4" hidden="1">
                        <a:extLst>
                          <a:ext uri="{FF2B5EF4-FFF2-40B4-BE49-F238E27FC236}">
                            <a16:creationId xmlns:a16="http://schemas.microsoft.com/office/drawing/2014/main" id="{ACA4E967-6DDC-4EA6-9781-49A318846E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3" y="1763783"/>
            <a:ext cx="7308850" cy="4369365"/>
          </a:xfrm>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2" name="Rubrik 1">
            <a:extLst>
              <a:ext uri="{FF2B5EF4-FFF2-40B4-BE49-F238E27FC236}">
                <a16:creationId xmlns:a16="http://schemas.microsoft.com/office/drawing/2014/main" id="{4687F628-21BE-4E7E-AFD0-FB54A6B912CC}"/>
              </a:ext>
            </a:extLst>
          </p:cNvPr>
          <p:cNvSpPr>
            <a:spLocks noGrp="1"/>
          </p:cNvSpPr>
          <p:nvPr>
            <p:ph type="title"/>
          </p:nvPr>
        </p:nvSpPr>
        <p:spPr/>
        <p:txBody>
          <a:bodyPr vert="horz"/>
          <a:lstStyle>
            <a:lvl1pPr rtl="0">
              <a:defRPr/>
            </a:lvl1pPr>
          </a:lstStyle>
          <a:p>
            <a:r>
              <a:rPr lang="sv-SE" noProof="0"/>
              <a:t>Click to edit Master title style</a:t>
            </a:r>
            <a:endParaRPr lang="sv-SE" noProof="0" dirty="0"/>
          </a:p>
        </p:txBody>
      </p:sp>
      <p:sp>
        <p:nvSpPr>
          <p:cNvPr id="12" name="Platshållare för innehåll 3">
            <a:extLst>
              <a:ext uri="{FF2B5EF4-FFF2-40B4-BE49-F238E27FC236}">
                <a16:creationId xmlns:a16="http://schemas.microsoft.com/office/drawing/2014/main" id="{52B041DA-FF45-460B-9E4E-49CD1933F034}"/>
              </a:ext>
            </a:extLst>
          </p:cNvPr>
          <p:cNvSpPr>
            <a:spLocks noGrp="1"/>
          </p:cNvSpPr>
          <p:nvPr>
            <p:ph sz="half" idx="11"/>
          </p:nvPr>
        </p:nvSpPr>
        <p:spPr>
          <a:xfrm>
            <a:off x="8158163" y="1763783"/>
            <a:ext cx="3492498" cy="4369365"/>
          </a:xfrm>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15" name="Platshållare för text 5">
            <a:extLst>
              <a:ext uri="{FF2B5EF4-FFF2-40B4-BE49-F238E27FC236}">
                <a16:creationId xmlns:a16="http://schemas.microsoft.com/office/drawing/2014/main" id="{ABAD5C16-FDE7-40CC-87A3-CC70482AFFE6}"/>
              </a:ext>
            </a:extLst>
          </p:cNvPr>
          <p:cNvSpPr>
            <a:spLocks noGrp="1"/>
          </p:cNvSpPr>
          <p:nvPr>
            <p:ph type="body" sz="quarter" idx="21"/>
          </p:nvPr>
        </p:nvSpPr>
        <p:spPr>
          <a:xfrm>
            <a:off x="550863" y="1304925"/>
            <a:ext cx="7310356" cy="386864"/>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17" name="Platshållare för text 5">
            <a:extLst>
              <a:ext uri="{FF2B5EF4-FFF2-40B4-BE49-F238E27FC236}">
                <a16:creationId xmlns:a16="http://schemas.microsoft.com/office/drawing/2014/main" id="{16446B01-12F2-43BB-8A99-B15D7CF6E3E5}"/>
              </a:ext>
            </a:extLst>
          </p:cNvPr>
          <p:cNvSpPr>
            <a:spLocks noGrp="1"/>
          </p:cNvSpPr>
          <p:nvPr>
            <p:ph type="body" sz="quarter" idx="23"/>
          </p:nvPr>
        </p:nvSpPr>
        <p:spPr>
          <a:xfrm>
            <a:off x="8158163" y="1304925"/>
            <a:ext cx="3492500" cy="386864"/>
          </a:xfrm>
        </p:spPr>
        <p:txBody>
          <a:bodyPr anchor="b"/>
          <a:lstStyle>
            <a:lvl1pPr marL="0" indent="0" rtl="0">
              <a:spcBef>
                <a:spcPts val="0"/>
              </a:spcBef>
              <a:buNone/>
              <a:tabLst>
                <a:tab pos="271463" algn="l"/>
              </a:tabLst>
              <a:defRPr b="1"/>
            </a:lvl1pPr>
          </a:lstStyle>
          <a:p>
            <a:pPr lvl="0"/>
            <a:r>
              <a:rPr lang="sv-SE" noProof="0"/>
              <a:t>Edit Master text styles</a:t>
            </a:r>
            <a:endParaRPr lang="sv-SE" noProof="0" dirty="0"/>
          </a:p>
        </p:txBody>
      </p:sp>
      <p:sp>
        <p:nvSpPr>
          <p:cNvPr id="14" name="Platshållare för bildnummer 5">
            <a:extLst>
              <a:ext uri="{FF2B5EF4-FFF2-40B4-BE49-F238E27FC236}">
                <a16:creationId xmlns:a16="http://schemas.microsoft.com/office/drawing/2014/main" id="{38A0189D-8E98-4156-A703-4BE7876EC2E8}"/>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3" name="Platshållare för text 4">
            <a:extLst>
              <a:ext uri="{FF2B5EF4-FFF2-40B4-BE49-F238E27FC236}">
                <a16:creationId xmlns:a16="http://schemas.microsoft.com/office/drawing/2014/main" id="{FA01F2E9-CD8F-4091-B6A3-033821BECE2D}"/>
              </a:ext>
            </a:extLst>
          </p:cNvPr>
          <p:cNvSpPr>
            <a:spLocks noGrp="1"/>
          </p:cNvSpPr>
          <p:nvPr>
            <p:ph type="body" sz="quarter" idx="25"/>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a:t>Edit Master text styles</a:t>
            </a:r>
            <a:endParaRPr lang="sv-SE" noProof="0" dirty="0"/>
          </a:p>
        </p:txBody>
      </p:sp>
      <p:sp>
        <p:nvSpPr>
          <p:cNvPr id="19" name="Platshållare för media 10">
            <a:extLst>
              <a:ext uri="{FF2B5EF4-FFF2-40B4-BE49-F238E27FC236}">
                <a16:creationId xmlns:a16="http://schemas.microsoft.com/office/drawing/2014/main" id="{985F7D63-26EC-4C53-A19C-914E89B16A0E}"/>
              </a:ext>
            </a:extLst>
          </p:cNvPr>
          <p:cNvSpPr>
            <a:spLocks noGrp="1"/>
          </p:cNvSpPr>
          <p:nvPr>
            <p:ph type="media" sz="quarter" idx="26" hasCustomPrompt="1"/>
          </p:nvPr>
        </p:nvSpPr>
        <p:spPr>
          <a:xfrm>
            <a:off x="550863" y="1710592"/>
            <a:ext cx="7308000" cy="7200"/>
          </a:xfrm>
          <a:solidFill>
            <a:schemeClr val="tx1"/>
          </a:solidFill>
        </p:spPr>
        <p:txBody>
          <a:bodyPr/>
          <a:lstStyle>
            <a:lvl1pPr marL="0" indent="0">
              <a:buNone/>
              <a:defRPr/>
            </a:lvl1pPr>
          </a:lstStyle>
          <a:p>
            <a:r>
              <a:rPr lang="sv-SE" dirty="0"/>
              <a:t> </a:t>
            </a:r>
          </a:p>
        </p:txBody>
      </p:sp>
      <p:sp>
        <p:nvSpPr>
          <p:cNvPr id="21" name="Platshållare för media 10">
            <a:extLst>
              <a:ext uri="{FF2B5EF4-FFF2-40B4-BE49-F238E27FC236}">
                <a16:creationId xmlns:a16="http://schemas.microsoft.com/office/drawing/2014/main" id="{EB694946-B8E7-4DBC-B561-4688949A9821}"/>
              </a:ext>
            </a:extLst>
          </p:cNvPr>
          <p:cNvSpPr>
            <a:spLocks noGrp="1"/>
          </p:cNvSpPr>
          <p:nvPr>
            <p:ph type="media" sz="quarter" idx="28" hasCustomPrompt="1"/>
          </p:nvPr>
        </p:nvSpPr>
        <p:spPr>
          <a:xfrm>
            <a:off x="8153683" y="1710592"/>
            <a:ext cx="3506400" cy="7200"/>
          </a:xfrm>
          <a:solidFill>
            <a:schemeClr val="tx1"/>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413506010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 layout area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3D43E25-8616-411C-A5FF-90B84543BB9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348"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43D43E25-8616-411C-A5FF-90B84543BB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Platshållare för media 10">
            <a:extLst>
              <a:ext uri="{FF2B5EF4-FFF2-40B4-BE49-F238E27FC236}">
                <a16:creationId xmlns:a16="http://schemas.microsoft.com/office/drawing/2014/main" id="{81A5D5AD-EAD0-4E96-B2AA-2BFF8F945E4B}"/>
              </a:ext>
            </a:extLst>
          </p:cNvPr>
          <p:cNvSpPr>
            <a:spLocks noGrp="1"/>
          </p:cNvSpPr>
          <p:nvPr>
            <p:ph type="media" sz="quarter" idx="25" hasCustomPrompt="1"/>
          </p:nvPr>
        </p:nvSpPr>
        <p:spPr>
          <a:xfrm>
            <a:off x="550863" y="1710592"/>
            <a:ext cx="3506400" cy="7200"/>
          </a:xfrm>
          <a:solidFill>
            <a:schemeClr val="tx1"/>
          </a:solidFill>
        </p:spPr>
        <p:txBody>
          <a:bodyPr/>
          <a:lstStyle>
            <a:lvl1pPr marL="0" indent="0">
              <a:buNone/>
              <a:defRPr/>
            </a:lvl1pPr>
          </a:lstStyle>
          <a:p>
            <a:r>
              <a:rPr lang="sv-SE" dirty="0"/>
              <a:t> </a:t>
            </a:r>
          </a:p>
        </p:txBody>
      </p:sp>
      <p:sp>
        <p:nvSpPr>
          <p:cNvPr id="20" name="Platshållare för media 10">
            <a:extLst>
              <a:ext uri="{FF2B5EF4-FFF2-40B4-BE49-F238E27FC236}">
                <a16:creationId xmlns:a16="http://schemas.microsoft.com/office/drawing/2014/main" id="{D8BA7794-D6D4-429A-92EC-C76FC7128DD0}"/>
              </a:ext>
            </a:extLst>
          </p:cNvPr>
          <p:cNvSpPr>
            <a:spLocks noGrp="1"/>
          </p:cNvSpPr>
          <p:nvPr>
            <p:ph type="media" sz="quarter" idx="26" hasCustomPrompt="1"/>
          </p:nvPr>
        </p:nvSpPr>
        <p:spPr>
          <a:xfrm>
            <a:off x="4352923" y="1710592"/>
            <a:ext cx="3506400" cy="7200"/>
          </a:xfrm>
          <a:solidFill>
            <a:schemeClr val="tx1"/>
          </a:solidFill>
        </p:spPr>
        <p:txBody>
          <a:bodyPr/>
          <a:lstStyle>
            <a:lvl1pPr marL="0" indent="0">
              <a:buNone/>
              <a:defRPr/>
            </a:lvl1pPr>
          </a:lstStyle>
          <a:p>
            <a:r>
              <a:rPr lang="sv-SE" dirty="0"/>
              <a:t> </a:t>
            </a:r>
          </a:p>
        </p:txBody>
      </p:sp>
      <p:sp>
        <p:nvSpPr>
          <p:cNvPr id="2" name="Rubrik 1">
            <a:extLst>
              <a:ext uri="{FF2B5EF4-FFF2-40B4-BE49-F238E27FC236}">
                <a16:creationId xmlns:a16="http://schemas.microsoft.com/office/drawing/2014/main" id="{4687F628-21BE-4E7E-AFD0-FB54A6B912CC}"/>
              </a:ext>
            </a:extLst>
          </p:cNvPr>
          <p:cNvSpPr>
            <a:spLocks noGrp="1"/>
          </p:cNvSpPr>
          <p:nvPr>
            <p:ph type="title"/>
          </p:nvPr>
        </p:nvSpPr>
        <p:spPr/>
        <p:txBody>
          <a:bodyPr vert="horz"/>
          <a:lstStyle>
            <a:lvl1pPr rtl="0">
              <a:defRPr/>
            </a:lvl1pPr>
          </a:lstStyle>
          <a:p>
            <a:r>
              <a:rPr lang="sv-SE" noProof="0"/>
              <a:t>Click to edit Master title style</a:t>
            </a:r>
            <a:endParaRPr lang="sv-SE" noProof="0" dirty="0"/>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4" y="1763510"/>
            <a:ext cx="3506400" cy="4371543"/>
          </a:xfrm>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4352923" y="1763510"/>
            <a:ext cx="3506400" cy="4371543"/>
          </a:xfrm>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12" name="Platshållare för innehåll 3">
            <a:extLst>
              <a:ext uri="{FF2B5EF4-FFF2-40B4-BE49-F238E27FC236}">
                <a16:creationId xmlns:a16="http://schemas.microsoft.com/office/drawing/2014/main" id="{52B041DA-FF45-460B-9E4E-49CD1933F034}"/>
              </a:ext>
            </a:extLst>
          </p:cNvPr>
          <p:cNvSpPr>
            <a:spLocks noGrp="1"/>
          </p:cNvSpPr>
          <p:nvPr>
            <p:ph sz="half" idx="11"/>
          </p:nvPr>
        </p:nvSpPr>
        <p:spPr>
          <a:xfrm>
            <a:off x="8153684" y="1760335"/>
            <a:ext cx="3506400" cy="4371543"/>
          </a:xfrm>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15" name="Platshållare för text 5">
            <a:extLst>
              <a:ext uri="{FF2B5EF4-FFF2-40B4-BE49-F238E27FC236}">
                <a16:creationId xmlns:a16="http://schemas.microsoft.com/office/drawing/2014/main" id="{3DD506D3-5376-4E81-A9B4-B0F8D2EB1CAD}"/>
              </a:ext>
            </a:extLst>
          </p:cNvPr>
          <p:cNvSpPr>
            <a:spLocks noGrp="1"/>
          </p:cNvSpPr>
          <p:nvPr>
            <p:ph type="body" sz="quarter" idx="13"/>
          </p:nvPr>
        </p:nvSpPr>
        <p:spPr>
          <a:xfrm>
            <a:off x="550863" y="1304925"/>
            <a:ext cx="3506400" cy="386864"/>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17" name="Platshållare för text 5">
            <a:extLst>
              <a:ext uri="{FF2B5EF4-FFF2-40B4-BE49-F238E27FC236}">
                <a16:creationId xmlns:a16="http://schemas.microsoft.com/office/drawing/2014/main" id="{46BAB761-A09D-4076-9C10-0C1D5EDEEB7C}"/>
              </a:ext>
            </a:extLst>
          </p:cNvPr>
          <p:cNvSpPr>
            <a:spLocks noGrp="1"/>
          </p:cNvSpPr>
          <p:nvPr>
            <p:ph type="body" sz="quarter" idx="19"/>
          </p:nvPr>
        </p:nvSpPr>
        <p:spPr>
          <a:xfrm>
            <a:off x="4352923" y="1304925"/>
            <a:ext cx="3506400" cy="386864"/>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19" name="Platshållare för text 5">
            <a:extLst>
              <a:ext uri="{FF2B5EF4-FFF2-40B4-BE49-F238E27FC236}">
                <a16:creationId xmlns:a16="http://schemas.microsoft.com/office/drawing/2014/main" id="{E1AA7AB5-3E5D-4CFD-9853-5B7E6B5EAA8F}"/>
              </a:ext>
            </a:extLst>
          </p:cNvPr>
          <p:cNvSpPr>
            <a:spLocks noGrp="1"/>
          </p:cNvSpPr>
          <p:nvPr>
            <p:ph type="body" sz="quarter" idx="21"/>
          </p:nvPr>
        </p:nvSpPr>
        <p:spPr>
          <a:xfrm>
            <a:off x="8153683" y="1304925"/>
            <a:ext cx="3506400" cy="386864"/>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24" name="Platshållare för bildnummer 5">
            <a:extLst>
              <a:ext uri="{FF2B5EF4-FFF2-40B4-BE49-F238E27FC236}">
                <a16:creationId xmlns:a16="http://schemas.microsoft.com/office/drawing/2014/main" id="{B937864F-0950-4693-B152-BB3CD8AB4C9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8" name="Platshållare för text 4">
            <a:extLst>
              <a:ext uri="{FF2B5EF4-FFF2-40B4-BE49-F238E27FC236}">
                <a16:creationId xmlns:a16="http://schemas.microsoft.com/office/drawing/2014/main" id="{36284F2E-FA67-4EFF-858D-442267B80AD7}"/>
              </a:ext>
            </a:extLst>
          </p:cNvPr>
          <p:cNvSpPr>
            <a:spLocks noGrp="1"/>
          </p:cNvSpPr>
          <p:nvPr>
            <p:ph type="body" sz="quarter" idx="24"/>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a:t>Edit Master text styles</a:t>
            </a:r>
            <a:endParaRPr lang="sv-SE" noProof="0" dirty="0"/>
          </a:p>
        </p:txBody>
      </p:sp>
      <p:sp>
        <p:nvSpPr>
          <p:cNvPr id="23" name="Platshållare för media 10">
            <a:extLst>
              <a:ext uri="{FF2B5EF4-FFF2-40B4-BE49-F238E27FC236}">
                <a16:creationId xmlns:a16="http://schemas.microsoft.com/office/drawing/2014/main" id="{3126A660-AE80-4B29-AA98-A45C8BA09184}"/>
              </a:ext>
            </a:extLst>
          </p:cNvPr>
          <p:cNvSpPr>
            <a:spLocks noGrp="1"/>
          </p:cNvSpPr>
          <p:nvPr>
            <p:ph type="media" sz="quarter" idx="27" hasCustomPrompt="1"/>
          </p:nvPr>
        </p:nvSpPr>
        <p:spPr>
          <a:xfrm>
            <a:off x="8153683" y="1710592"/>
            <a:ext cx="3506400" cy="7200"/>
          </a:xfrm>
          <a:solidFill>
            <a:schemeClr val="tx1"/>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103605321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 layout area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372"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4687F628-21BE-4E7E-AFD0-FB54A6B912CC}"/>
              </a:ext>
            </a:extLst>
          </p:cNvPr>
          <p:cNvSpPr>
            <a:spLocks noGrp="1"/>
          </p:cNvSpPr>
          <p:nvPr>
            <p:ph type="title"/>
          </p:nvPr>
        </p:nvSpPr>
        <p:spPr/>
        <p:txBody>
          <a:bodyPr vert="horz"/>
          <a:lstStyle>
            <a:lvl1pPr rtl="0">
              <a:defRPr/>
            </a:lvl1pPr>
          </a:lstStyle>
          <a:p>
            <a:r>
              <a:rPr lang="sv-SE" noProof="0"/>
              <a:t>Click to edit Master title style</a:t>
            </a:r>
            <a:endParaRPr lang="sv-SE" noProof="0" dirty="0"/>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2" y="1760949"/>
            <a:ext cx="5353200" cy="1933563"/>
          </a:xfrm>
          <a:noFill/>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6287939" y="1760949"/>
            <a:ext cx="5353200" cy="1933563"/>
          </a:xfrm>
          <a:noFill/>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12" name="Platshållare för innehåll 2">
            <a:extLst>
              <a:ext uri="{FF2B5EF4-FFF2-40B4-BE49-F238E27FC236}">
                <a16:creationId xmlns:a16="http://schemas.microsoft.com/office/drawing/2014/main" id="{370372E8-F845-4E97-917B-056EA8BFBB36}"/>
              </a:ext>
            </a:extLst>
          </p:cNvPr>
          <p:cNvSpPr>
            <a:spLocks noGrp="1"/>
          </p:cNvSpPr>
          <p:nvPr>
            <p:ph sz="half" idx="11"/>
          </p:nvPr>
        </p:nvSpPr>
        <p:spPr>
          <a:xfrm>
            <a:off x="550862" y="4195775"/>
            <a:ext cx="5383213" cy="1933563"/>
          </a:xfrm>
          <a:noFill/>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13" name="Platshållare för innehåll 3">
            <a:extLst>
              <a:ext uri="{FF2B5EF4-FFF2-40B4-BE49-F238E27FC236}">
                <a16:creationId xmlns:a16="http://schemas.microsoft.com/office/drawing/2014/main" id="{C5B6A511-8A25-417F-AE6B-1C20E9D6A4AD}"/>
              </a:ext>
            </a:extLst>
          </p:cNvPr>
          <p:cNvSpPr>
            <a:spLocks noGrp="1"/>
          </p:cNvSpPr>
          <p:nvPr>
            <p:ph sz="half" idx="12"/>
          </p:nvPr>
        </p:nvSpPr>
        <p:spPr>
          <a:xfrm>
            <a:off x="6257926" y="4195775"/>
            <a:ext cx="5383213" cy="1933563"/>
          </a:xfrm>
          <a:noFill/>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16" name="Platshållare för text 5">
            <a:extLst>
              <a:ext uri="{FF2B5EF4-FFF2-40B4-BE49-F238E27FC236}">
                <a16:creationId xmlns:a16="http://schemas.microsoft.com/office/drawing/2014/main" id="{97074AB9-78FD-492E-B155-864C17ABBE98}"/>
              </a:ext>
            </a:extLst>
          </p:cNvPr>
          <p:cNvSpPr>
            <a:spLocks noGrp="1"/>
          </p:cNvSpPr>
          <p:nvPr>
            <p:ph type="body" sz="quarter" idx="13"/>
          </p:nvPr>
        </p:nvSpPr>
        <p:spPr>
          <a:xfrm>
            <a:off x="550863" y="1304925"/>
            <a:ext cx="5353200" cy="386864"/>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17" name="Platshållare för text 5">
            <a:extLst>
              <a:ext uri="{FF2B5EF4-FFF2-40B4-BE49-F238E27FC236}">
                <a16:creationId xmlns:a16="http://schemas.microsoft.com/office/drawing/2014/main" id="{EB2342AC-D241-45ED-8354-B2AE6367D90A}"/>
              </a:ext>
            </a:extLst>
          </p:cNvPr>
          <p:cNvSpPr>
            <a:spLocks noGrp="1"/>
          </p:cNvSpPr>
          <p:nvPr>
            <p:ph type="body" sz="quarter" idx="14"/>
          </p:nvPr>
        </p:nvSpPr>
        <p:spPr>
          <a:xfrm>
            <a:off x="6287941" y="1304925"/>
            <a:ext cx="5353200" cy="386864"/>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20" name="Platshållare för text 5">
            <a:extLst>
              <a:ext uri="{FF2B5EF4-FFF2-40B4-BE49-F238E27FC236}">
                <a16:creationId xmlns:a16="http://schemas.microsoft.com/office/drawing/2014/main" id="{6B71EAE5-8E7A-44FB-B90C-F746C668B8A4}"/>
              </a:ext>
            </a:extLst>
          </p:cNvPr>
          <p:cNvSpPr>
            <a:spLocks noGrp="1"/>
          </p:cNvSpPr>
          <p:nvPr>
            <p:ph type="body" sz="quarter" idx="20"/>
          </p:nvPr>
        </p:nvSpPr>
        <p:spPr>
          <a:xfrm>
            <a:off x="550863" y="3791955"/>
            <a:ext cx="5383213" cy="324000"/>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21" name="Platshållare för text 5">
            <a:extLst>
              <a:ext uri="{FF2B5EF4-FFF2-40B4-BE49-F238E27FC236}">
                <a16:creationId xmlns:a16="http://schemas.microsoft.com/office/drawing/2014/main" id="{835D852D-090A-4A97-97D0-5DF3BE2B9729}"/>
              </a:ext>
            </a:extLst>
          </p:cNvPr>
          <p:cNvSpPr>
            <a:spLocks noGrp="1"/>
          </p:cNvSpPr>
          <p:nvPr>
            <p:ph type="body" sz="quarter" idx="21"/>
          </p:nvPr>
        </p:nvSpPr>
        <p:spPr>
          <a:xfrm>
            <a:off x="6257926" y="3791955"/>
            <a:ext cx="5383213" cy="324000"/>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5" name="Platshållare för text 4">
            <a:extLst>
              <a:ext uri="{FF2B5EF4-FFF2-40B4-BE49-F238E27FC236}">
                <a16:creationId xmlns:a16="http://schemas.microsoft.com/office/drawing/2014/main" id="{965EF0B5-CCC2-4B62-9365-5C5BCBE2A25A}"/>
              </a:ext>
            </a:extLst>
          </p:cNvPr>
          <p:cNvSpPr>
            <a:spLocks noGrp="1"/>
          </p:cNvSpPr>
          <p:nvPr>
            <p:ph type="body" sz="quarter" idx="24"/>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a:t>Edit Master text styles</a:t>
            </a:r>
            <a:endParaRPr lang="sv-SE" noProof="0" dirty="0"/>
          </a:p>
        </p:txBody>
      </p:sp>
      <p:sp>
        <p:nvSpPr>
          <p:cNvPr id="24" name="Platshållare för media 10">
            <a:extLst>
              <a:ext uri="{FF2B5EF4-FFF2-40B4-BE49-F238E27FC236}">
                <a16:creationId xmlns:a16="http://schemas.microsoft.com/office/drawing/2014/main" id="{0DB5B291-B00E-4786-B191-6947401F8EB9}"/>
              </a:ext>
            </a:extLst>
          </p:cNvPr>
          <p:cNvSpPr>
            <a:spLocks noGrp="1"/>
          </p:cNvSpPr>
          <p:nvPr>
            <p:ph type="media" sz="quarter" idx="25" hasCustomPrompt="1"/>
          </p:nvPr>
        </p:nvSpPr>
        <p:spPr>
          <a:xfrm>
            <a:off x="550863" y="1710592"/>
            <a:ext cx="5351996" cy="7200"/>
          </a:xfrm>
          <a:solidFill>
            <a:schemeClr val="tx1"/>
          </a:solidFill>
        </p:spPr>
        <p:txBody>
          <a:bodyPr/>
          <a:lstStyle>
            <a:lvl1pPr marL="0" indent="0">
              <a:buNone/>
              <a:defRPr/>
            </a:lvl1pPr>
          </a:lstStyle>
          <a:p>
            <a:r>
              <a:rPr lang="sv-SE" dirty="0"/>
              <a:t> </a:t>
            </a:r>
          </a:p>
        </p:txBody>
      </p:sp>
      <p:sp>
        <p:nvSpPr>
          <p:cNvPr id="26" name="Platshållare för media 10">
            <a:extLst>
              <a:ext uri="{FF2B5EF4-FFF2-40B4-BE49-F238E27FC236}">
                <a16:creationId xmlns:a16="http://schemas.microsoft.com/office/drawing/2014/main" id="{68B6F4CC-0600-44BE-B796-27144214F37A}"/>
              </a:ext>
            </a:extLst>
          </p:cNvPr>
          <p:cNvSpPr>
            <a:spLocks noGrp="1"/>
          </p:cNvSpPr>
          <p:nvPr>
            <p:ph type="media" sz="quarter" idx="26" hasCustomPrompt="1"/>
          </p:nvPr>
        </p:nvSpPr>
        <p:spPr>
          <a:xfrm>
            <a:off x="6289138" y="1710592"/>
            <a:ext cx="5351996" cy="7200"/>
          </a:xfrm>
          <a:solidFill>
            <a:schemeClr val="tx1"/>
          </a:solidFill>
        </p:spPr>
        <p:txBody>
          <a:bodyPr/>
          <a:lstStyle>
            <a:lvl1pPr marL="0" indent="0">
              <a:buNone/>
              <a:defRPr/>
            </a:lvl1pPr>
          </a:lstStyle>
          <a:p>
            <a:r>
              <a:rPr lang="sv-SE" dirty="0"/>
              <a:t> </a:t>
            </a:r>
          </a:p>
        </p:txBody>
      </p:sp>
      <p:sp>
        <p:nvSpPr>
          <p:cNvPr id="27" name="Platshållare för media 10">
            <a:extLst>
              <a:ext uri="{FF2B5EF4-FFF2-40B4-BE49-F238E27FC236}">
                <a16:creationId xmlns:a16="http://schemas.microsoft.com/office/drawing/2014/main" id="{E55DE3A5-E2C8-4754-9055-B83FEDF4F3DF}"/>
              </a:ext>
            </a:extLst>
          </p:cNvPr>
          <p:cNvSpPr>
            <a:spLocks noGrp="1"/>
          </p:cNvSpPr>
          <p:nvPr>
            <p:ph type="media" sz="quarter" idx="27" hasCustomPrompt="1"/>
          </p:nvPr>
        </p:nvSpPr>
        <p:spPr>
          <a:xfrm>
            <a:off x="550863" y="4163534"/>
            <a:ext cx="5351996" cy="7200"/>
          </a:xfrm>
          <a:solidFill>
            <a:schemeClr val="tx1"/>
          </a:solidFill>
        </p:spPr>
        <p:txBody>
          <a:bodyPr/>
          <a:lstStyle>
            <a:lvl1pPr marL="0" indent="0">
              <a:buNone/>
              <a:defRPr/>
            </a:lvl1pPr>
          </a:lstStyle>
          <a:p>
            <a:r>
              <a:rPr lang="sv-SE" dirty="0"/>
              <a:t> </a:t>
            </a:r>
          </a:p>
        </p:txBody>
      </p:sp>
      <p:sp>
        <p:nvSpPr>
          <p:cNvPr id="29" name="Platshållare för media 10">
            <a:extLst>
              <a:ext uri="{FF2B5EF4-FFF2-40B4-BE49-F238E27FC236}">
                <a16:creationId xmlns:a16="http://schemas.microsoft.com/office/drawing/2014/main" id="{E5428CD6-867C-46D4-9B7A-FA826049FFE7}"/>
              </a:ext>
            </a:extLst>
          </p:cNvPr>
          <p:cNvSpPr>
            <a:spLocks noGrp="1"/>
          </p:cNvSpPr>
          <p:nvPr>
            <p:ph type="media" sz="quarter" idx="28" hasCustomPrompt="1"/>
          </p:nvPr>
        </p:nvSpPr>
        <p:spPr>
          <a:xfrm>
            <a:off x="6289138" y="4163534"/>
            <a:ext cx="5351996" cy="7200"/>
          </a:xfrm>
          <a:solidFill>
            <a:schemeClr val="tx1"/>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302615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p:bg>
      <p:bgPr>
        <a:solidFill>
          <a:srgbClr val="122D49"/>
        </a:solidFill>
        <a:effectLst/>
      </p:bgPr>
    </p:bg>
    <p:spTree>
      <p:nvGrpSpPr>
        <p:cNvPr id="1" name=""/>
        <p:cNvGrpSpPr/>
        <p:nvPr/>
      </p:nvGrpSpPr>
      <p:grpSpPr>
        <a:xfrm>
          <a:off x="0" y="0"/>
          <a:ext cx="0" cy="0"/>
          <a:chOff x="0" y="0"/>
          <a:chExt cx="0" cy="0"/>
        </a:xfrm>
      </p:grpSpPr>
      <p:pic>
        <p:nvPicPr>
          <p:cNvPr id="5" name="Bildobjekt 4" descr="En bild som visar text, clipart, vektorgrafik&#10;&#10;Automatiskt genererad beskrivning">
            <a:extLst>
              <a:ext uri="{FF2B5EF4-FFF2-40B4-BE49-F238E27FC236}">
                <a16:creationId xmlns:a16="http://schemas.microsoft.com/office/drawing/2014/main" id="{7D6964E9-D40F-4C1D-8838-DBCCE735D4F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018234" y="5174442"/>
            <a:ext cx="2154484" cy="982088"/>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extLst>
              <p:ext uri="{D42A27DB-BD31-4B8C-83A1-F6EECF244321}">
                <p14:modId xmlns:p14="http://schemas.microsoft.com/office/powerpoint/2010/main" val="1596690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8578229" y="893097"/>
            <a:ext cx="2885879" cy="2619490"/>
          </a:xfrm>
          <a:prstGeom prst="rect">
            <a:avLst/>
          </a:prstGeom>
        </p:spPr>
      </p:pic>
      <p:sp>
        <p:nvSpPr>
          <p:cNvPr id="9" name="Title 5">
            <a:extLst>
              <a:ext uri="{FF2B5EF4-FFF2-40B4-BE49-F238E27FC236}">
                <a16:creationId xmlns:a16="http://schemas.microsoft.com/office/drawing/2014/main" id="{76903995-076F-4665-B986-BF1AC71D8AFF}"/>
              </a:ext>
            </a:extLst>
          </p:cNvPr>
          <p:cNvSpPr>
            <a:spLocks noGrp="1"/>
          </p:cNvSpPr>
          <p:nvPr>
            <p:ph type="title" hasCustomPrompt="1"/>
          </p:nvPr>
        </p:nvSpPr>
        <p:spPr>
          <a:xfrm>
            <a:off x="1524000" y="2336799"/>
            <a:ext cx="9144000" cy="1857375"/>
          </a:xfrm>
        </p:spPr>
        <p:txBody>
          <a:bodyPr/>
          <a:lstStyle>
            <a:lvl1pPr algn="ctr">
              <a:defRPr sz="5000" cap="all" baseline="0">
                <a:solidFill>
                  <a:schemeClr val="bg1"/>
                </a:solidFill>
              </a:defRPr>
            </a:lvl1pPr>
          </a:lstStyle>
          <a:p>
            <a:r>
              <a:rPr lang="sv-SE"/>
              <a:t>Click to add title</a:t>
            </a:r>
            <a:endParaRPr lang="sv-SE" dirty="0"/>
          </a:p>
        </p:txBody>
      </p:sp>
      <p:sp>
        <p:nvSpPr>
          <p:cNvPr id="10" name="Text Placeholder 9">
            <a:extLst>
              <a:ext uri="{FF2B5EF4-FFF2-40B4-BE49-F238E27FC236}">
                <a16:creationId xmlns:a16="http://schemas.microsoft.com/office/drawing/2014/main" id="{FE9B7161-AB27-493B-91A5-B9307CA1905D}"/>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bg1"/>
                </a:solidFill>
                <a:latin typeface="Georgia" panose="02040502050405020303" pitchFamily="18" charset="0"/>
              </a:defRPr>
            </a:lvl1pPr>
          </a:lstStyle>
          <a:p>
            <a:pPr lvl="0"/>
            <a:r>
              <a:rPr lang="sv-SE"/>
              <a:t>Edit Master text styles</a:t>
            </a:r>
            <a:endParaRPr lang="sv-SE" dirty="0"/>
          </a:p>
        </p:txBody>
      </p:sp>
    </p:spTree>
    <p:extLst>
      <p:ext uri="{BB962C8B-B14F-4D97-AF65-F5344CB8AC3E}">
        <p14:creationId xmlns:p14="http://schemas.microsoft.com/office/powerpoint/2010/main" val="855464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We put our heart into it">
    <p:bg>
      <p:bgPr>
        <a:solidFill>
          <a:srgbClr val="122D49"/>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59F3AE18-612A-44A5-B7E4-980FD7174A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9621" y="2065455"/>
            <a:ext cx="4325121" cy="2852934"/>
          </a:xfrm>
          <a:prstGeom prst="rect">
            <a:avLst/>
          </a:prstGeom>
        </p:spPr>
      </p:pic>
      <p:sp>
        <p:nvSpPr>
          <p:cNvPr id="6" name="Bildruta 5">
            <a:extLst>
              <a:ext uri="{FF2B5EF4-FFF2-40B4-BE49-F238E27FC236}">
                <a16:creationId xmlns:a16="http://schemas.microsoft.com/office/drawing/2014/main" id="{94E7DAEF-EDFA-4875-ACA0-7815D52208D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Tree>
    <p:extLst>
      <p:ext uri="{BB962C8B-B14F-4D97-AF65-F5344CB8AC3E}">
        <p14:creationId xmlns:p14="http://schemas.microsoft.com/office/powerpoint/2010/main" val="329032384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6 layout area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32ADFAE4-90F1-4166-AC45-CD60C6FCEAC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396"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32ADFAE4-90F1-4166-AC45-CD60C6FCEA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4687F628-21BE-4E7E-AFD0-FB54A6B912CC}"/>
              </a:ext>
            </a:extLst>
          </p:cNvPr>
          <p:cNvSpPr>
            <a:spLocks noGrp="1"/>
          </p:cNvSpPr>
          <p:nvPr>
            <p:ph type="title"/>
          </p:nvPr>
        </p:nvSpPr>
        <p:spPr/>
        <p:txBody>
          <a:bodyPr vert="horz"/>
          <a:lstStyle>
            <a:lvl1pPr rtl="0">
              <a:defRPr/>
            </a:lvl1pPr>
          </a:lstStyle>
          <a:p>
            <a:r>
              <a:rPr lang="sv-SE" noProof="0"/>
              <a:t>Click to edit Master title style</a:t>
            </a:r>
            <a:endParaRPr lang="sv-SE" noProof="0" dirty="0"/>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4" y="1760223"/>
            <a:ext cx="3506400" cy="1929284"/>
          </a:xfrm>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4349751" y="1760223"/>
            <a:ext cx="3506400" cy="1929284"/>
          </a:xfrm>
          <a:noFill/>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12" name="Platshållare för innehåll 3">
            <a:extLst>
              <a:ext uri="{FF2B5EF4-FFF2-40B4-BE49-F238E27FC236}">
                <a16:creationId xmlns:a16="http://schemas.microsoft.com/office/drawing/2014/main" id="{52B041DA-FF45-460B-9E4E-49CD1933F034}"/>
              </a:ext>
            </a:extLst>
          </p:cNvPr>
          <p:cNvSpPr>
            <a:spLocks noGrp="1"/>
          </p:cNvSpPr>
          <p:nvPr>
            <p:ph sz="half" idx="11"/>
          </p:nvPr>
        </p:nvSpPr>
        <p:spPr>
          <a:xfrm>
            <a:off x="8158163" y="1760223"/>
            <a:ext cx="3506400" cy="1929284"/>
          </a:xfrm>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18" name="Platshållare för text 5">
            <a:extLst>
              <a:ext uri="{FF2B5EF4-FFF2-40B4-BE49-F238E27FC236}">
                <a16:creationId xmlns:a16="http://schemas.microsoft.com/office/drawing/2014/main" id="{C8D13D6D-607C-4FD4-B0D4-6E81E7CB7684}"/>
              </a:ext>
            </a:extLst>
          </p:cNvPr>
          <p:cNvSpPr>
            <a:spLocks noGrp="1"/>
          </p:cNvSpPr>
          <p:nvPr>
            <p:ph type="body" sz="quarter" idx="15"/>
          </p:nvPr>
        </p:nvSpPr>
        <p:spPr>
          <a:xfrm>
            <a:off x="550863" y="1304925"/>
            <a:ext cx="3506400" cy="386864"/>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20" name="Platshållare för text 5">
            <a:extLst>
              <a:ext uri="{FF2B5EF4-FFF2-40B4-BE49-F238E27FC236}">
                <a16:creationId xmlns:a16="http://schemas.microsoft.com/office/drawing/2014/main" id="{453E4818-3EDD-4FFB-B17D-6D9B01D13348}"/>
              </a:ext>
            </a:extLst>
          </p:cNvPr>
          <p:cNvSpPr>
            <a:spLocks noGrp="1"/>
          </p:cNvSpPr>
          <p:nvPr>
            <p:ph type="body" sz="quarter" idx="19"/>
          </p:nvPr>
        </p:nvSpPr>
        <p:spPr>
          <a:xfrm>
            <a:off x="4349751" y="1304925"/>
            <a:ext cx="3506400" cy="386864"/>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22" name="Platshållare för text 5">
            <a:extLst>
              <a:ext uri="{FF2B5EF4-FFF2-40B4-BE49-F238E27FC236}">
                <a16:creationId xmlns:a16="http://schemas.microsoft.com/office/drawing/2014/main" id="{ADC4ACFD-DF69-4D66-BFBF-21F515E98D38}"/>
              </a:ext>
            </a:extLst>
          </p:cNvPr>
          <p:cNvSpPr>
            <a:spLocks noGrp="1"/>
          </p:cNvSpPr>
          <p:nvPr>
            <p:ph type="body" sz="quarter" idx="21"/>
          </p:nvPr>
        </p:nvSpPr>
        <p:spPr>
          <a:xfrm>
            <a:off x="8155140" y="1304925"/>
            <a:ext cx="3506400" cy="386864"/>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34" name="Platshållare för bildnummer 5">
            <a:extLst>
              <a:ext uri="{FF2B5EF4-FFF2-40B4-BE49-F238E27FC236}">
                <a16:creationId xmlns:a16="http://schemas.microsoft.com/office/drawing/2014/main" id="{8CC2BA0B-B37A-4238-9621-13DB638EB6C4}"/>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30" name="Platshållare för innehåll 2">
            <a:extLst>
              <a:ext uri="{FF2B5EF4-FFF2-40B4-BE49-F238E27FC236}">
                <a16:creationId xmlns:a16="http://schemas.microsoft.com/office/drawing/2014/main" id="{D4AE6A30-8D7C-4634-986E-BF25BEB86285}"/>
              </a:ext>
            </a:extLst>
          </p:cNvPr>
          <p:cNvSpPr>
            <a:spLocks noGrp="1"/>
          </p:cNvSpPr>
          <p:nvPr>
            <p:ph sz="half" idx="23"/>
          </p:nvPr>
        </p:nvSpPr>
        <p:spPr>
          <a:xfrm>
            <a:off x="550864" y="4207674"/>
            <a:ext cx="3506400" cy="1929284"/>
          </a:xfrm>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31" name="Platshållare för innehåll 3">
            <a:extLst>
              <a:ext uri="{FF2B5EF4-FFF2-40B4-BE49-F238E27FC236}">
                <a16:creationId xmlns:a16="http://schemas.microsoft.com/office/drawing/2014/main" id="{C3A8D3A0-65C5-4FD1-BF4D-2EAAECEC3674}"/>
              </a:ext>
            </a:extLst>
          </p:cNvPr>
          <p:cNvSpPr>
            <a:spLocks noGrp="1"/>
          </p:cNvSpPr>
          <p:nvPr>
            <p:ph sz="half" idx="24"/>
          </p:nvPr>
        </p:nvSpPr>
        <p:spPr>
          <a:xfrm>
            <a:off x="4349751" y="4207674"/>
            <a:ext cx="3506400" cy="1929284"/>
          </a:xfrm>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32" name="Platshållare för innehåll 3">
            <a:extLst>
              <a:ext uri="{FF2B5EF4-FFF2-40B4-BE49-F238E27FC236}">
                <a16:creationId xmlns:a16="http://schemas.microsoft.com/office/drawing/2014/main" id="{15BA7215-AA47-4B74-A87E-969D381AF4E5}"/>
              </a:ext>
            </a:extLst>
          </p:cNvPr>
          <p:cNvSpPr>
            <a:spLocks noGrp="1"/>
          </p:cNvSpPr>
          <p:nvPr>
            <p:ph sz="half" idx="25"/>
          </p:nvPr>
        </p:nvSpPr>
        <p:spPr>
          <a:xfrm>
            <a:off x="8158163" y="4207674"/>
            <a:ext cx="3506400" cy="1929284"/>
          </a:xfrm>
        </p:spPr>
        <p:txBody>
          <a:bodyPr/>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35" name="Platshållare för text 5">
            <a:extLst>
              <a:ext uri="{FF2B5EF4-FFF2-40B4-BE49-F238E27FC236}">
                <a16:creationId xmlns:a16="http://schemas.microsoft.com/office/drawing/2014/main" id="{5FFA8425-DAAB-418B-AD88-E52411A48D9F}"/>
              </a:ext>
            </a:extLst>
          </p:cNvPr>
          <p:cNvSpPr>
            <a:spLocks noGrp="1"/>
          </p:cNvSpPr>
          <p:nvPr>
            <p:ph type="body" sz="quarter" idx="26"/>
          </p:nvPr>
        </p:nvSpPr>
        <p:spPr>
          <a:xfrm>
            <a:off x="550863" y="3792063"/>
            <a:ext cx="3506400" cy="324000"/>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36" name="Platshållare för text 5">
            <a:extLst>
              <a:ext uri="{FF2B5EF4-FFF2-40B4-BE49-F238E27FC236}">
                <a16:creationId xmlns:a16="http://schemas.microsoft.com/office/drawing/2014/main" id="{7ECD3688-0D4A-4C82-99B2-A9F5D6CC09FC}"/>
              </a:ext>
            </a:extLst>
          </p:cNvPr>
          <p:cNvSpPr>
            <a:spLocks noGrp="1"/>
          </p:cNvSpPr>
          <p:nvPr>
            <p:ph type="body" sz="quarter" idx="27"/>
          </p:nvPr>
        </p:nvSpPr>
        <p:spPr>
          <a:xfrm>
            <a:off x="4349751" y="3792063"/>
            <a:ext cx="3506400" cy="324000"/>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37" name="Platshållare för text 5">
            <a:extLst>
              <a:ext uri="{FF2B5EF4-FFF2-40B4-BE49-F238E27FC236}">
                <a16:creationId xmlns:a16="http://schemas.microsoft.com/office/drawing/2014/main" id="{9B0FABFD-E815-4D12-80C6-EA7328C3E642}"/>
              </a:ext>
            </a:extLst>
          </p:cNvPr>
          <p:cNvSpPr>
            <a:spLocks noGrp="1"/>
          </p:cNvSpPr>
          <p:nvPr>
            <p:ph type="body" sz="quarter" idx="28"/>
          </p:nvPr>
        </p:nvSpPr>
        <p:spPr>
          <a:xfrm>
            <a:off x="8155140" y="3792063"/>
            <a:ext cx="3506400" cy="324000"/>
          </a:xfrm>
        </p:spPr>
        <p:txBody>
          <a:bodyPr anchor="b"/>
          <a:lstStyle>
            <a:lvl1pPr marL="0" indent="0" rtl="0">
              <a:spcBef>
                <a:spcPts val="0"/>
              </a:spcBef>
              <a:buNone/>
              <a:defRPr b="1"/>
            </a:lvl1pPr>
          </a:lstStyle>
          <a:p>
            <a:pPr lvl="0"/>
            <a:r>
              <a:rPr lang="sv-SE" noProof="0"/>
              <a:t>Edit Master text styles</a:t>
            </a:r>
            <a:endParaRPr lang="sv-SE" noProof="0" dirty="0"/>
          </a:p>
        </p:txBody>
      </p:sp>
      <p:sp>
        <p:nvSpPr>
          <p:cNvPr id="24" name="Platshållare för text 4">
            <a:extLst>
              <a:ext uri="{FF2B5EF4-FFF2-40B4-BE49-F238E27FC236}">
                <a16:creationId xmlns:a16="http://schemas.microsoft.com/office/drawing/2014/main" id="{F5CF1B38-D318-4CB9-A876-FE7C4BBE9B5A}"/>
              </a:ext>
            </a:extLst>
          </p:cNvPr>
          <p:cNvSpPr>
            <a:spLocks noGrp="1"/>
          </p:cNvSpPr>
          <p:nvPr>
            <p:ph type="body" sz="quarter" idx="32"/>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a:t>Edit Master text styles</a:t>
            </a:r>
            <a:endParaRPr lang="sv-SE" noProof="0" dirty="0"/>
          </a:p>
        </p:txBody>
      </p:sp>
      <p:sp>
        <p:nvSpPr>
          <p:cNvPr id="25" name="Platshållare för media 10">
            <a:extLst>
              <a:ext uri="{FF2B5EF4-FFF2-40B4-BE49-F238E27FC236}">
                <a16:creationId xmlns:a16="http://schemas.microsoft.com/office/drawing/2014/main" id="{5524B918-B403-4657-87C7-4A9325F7FB40}"/>
              </a:ext>
            </a:extLst>
          </p:cNvPr>
          <p:cNvSpPr>
            <a:spLocks noGrp="1"/>
          </p:cNvSpPr>
          <p:nvPr>
            <p:ph type="media" sz="quarter" idx="33" hasCustomPrompt="1"/>
          </p:nvPr>
        </p:nvSpPr>
        <p:spPr>
          <a:xfrm>
            <a:off x="550863" y="1710592"/>
            <a:ext cx="3506400" cy="7200"/>
          </a:xfrm>
          <a:solidFill>
            <a:schemeClr val="tx1"/>
          </a:solidFill>
        </p:spPr>
        <p:txBody>
          <a:bodyPr/>
          <a:lstStyle>
            <a:lvl1pPr marL="0" indent="0">
              <a:buNone/>
              <a:defRPr/>
            </a:lvl1pPr>
          </a:lstStyle>
          <a:p>
            <a:r>
              <a:rPr lang="sv-SE" dirty="0"/>
              <a:t> </a:t>
            </a:r>
          </a:p>
        </p:txBody>
      </p:sp>
      <p:sp>
        <p:nvSpPr>
          <p:cNvPr id="26" name="Platshållare för media 10">
            <a:extLst>
              <a:ext uri="{FF2B5EF4-FFF2-40B4-BE49-F238E27FC236}">
                <a16:creationId xmlns:a16="http://schemas.microsoft.com/office/drawing/2014/main" id="{297E6671-23A0-4A1D-ABC9-AB35FF7E4B08}"/>
              </a:ext>
            </a:extLst>
          </p:cNvPr>
          <p:cNvSpPr>
            <a:spLocks noGrp="1"/>
          </p:cNvSpPr>
          <p:nvPr>
            <p:ph type="media" sz="quarter" idx="34" hasCustomPrompt="1"/>
          </p:nvPr>
        </p:nvSpPr>
        <p:spPr>
          <a:xfrm>
            <a:off x="4352923" y="1710592"/>
            <a:ext cx="3506400" cy="7200"/>
          </a:xfrm>
          <a:solidFill>
            <a:schemeClr val="tx1"/>
          </a:solidFill>
        </p:spPr>
        <p:txBody>
          <a:bodyPr/>
          <a:lstStyle>
            <a:lvl1pPr marL="0" indent="0">
              <a:buNone/>
              <a:defRPr/>
            </a:lvl1pPr>
          </a:lstStyle>
          <a:p>
            <a:r>
              <a:rPr lang="sv-SE" dirty="0"/>
              <a:t> </a:t>
            </a:r>
          </a:p>
        </p:txBody>
      </p:sp>
      <p:sp>
        <p:nvSpPr>
          <p:cNvPr id="27" name="Platshållare för media 10">
            <a:extLst>
              <a:ext uri="{FF2B5EF4-FFF2-40B4-BE49-F238E27FC236}">
                <a16:creationId xmlns:a16="http://schemas.microsoft.com/office/drawing/2014/main" id="{D9C875B3-D3C3-4574-A805-1B301AF597DB}"/>
              </a:ext>
            </a:extLst>
          </p:cNvPr>
          <p:cNvSpPr>
            <a:spLocks noGrp="1"/>
          </p:cNvSpPr>
          <p:nvPr>
            <p:ph type="media" sz="quarter" idx="35" hasCustomPrompt="1"/>
          </p:nvPr>
        </p:nvSpPr>
        <p:spPr>
          <a:xfrm>
            <a:off x="8153683" y="1710592"/>
            <a:ext cx="3506400" cy="7200"/>
          </a:xfrm>
          <a:solidFill>
            <a:schemeClr val="tx1"/>
          </a:solidFill>
        </p:spPr>
        <p:txBody>
          <a:bodyPr/>
          <a:lstStyle>
            <a:lvl1pPr marL="0" indent="0">
              <a:buNone/>
              <a:defRPr/>
            </a:lvl1pPr>
          </a:lstStyle>
          <a:p>
            <a:r>
              <a:rPr lang="sv-SE" dirty="0"/>
              <a:t> </a:t>
            </a:r>
          </a:p>
        </p:txBody>
      </p:sp>
      <p:sp>
        <p:nvSpPr>
          <p:cNvPr id="28" name="Platshållare för media 10">
            <a:extLst>
              <a:ext uri="{FF2B5EF4-FFF2-40B4-BE49-F238E27FC236}">
                <a16:creationId xmlns:a16="http://schemas.microsoft.com/office/drawing/2014/main" id="{44F6A563-E85B-4163-BC2E-7869A22A9337}"/>
              </a:ext>
            </a:extLst>
          </p:cNvPr>
          <p:cNvSpPr>
            <a:spLocks noGrp="1"/>
          </p:cNvSpPr>
          <p:nvPr>
            <p:ph type="media" sz="quarter" idx="36" hasCustomPrompt="1"/>
          </p:nvPr>
        </p:nvSpPr>
        <p:spPr>
          <a:xfrm>
            <a:off x="550863" y="4162078"/>
            <a:ext cx="3506400" cy="7200"/>
          </a:xfrm>
          <a:solidFill>
            <a:schemeClr val="tx1"/>
          </a:solidFill>
        </p:spPr>
        <p:txBody>
          <a:bodyPr/>
          <a:lstStyle>
            <a:lvl1pPr marL="0" indent="0">
              <a:buNone/>
              <a:defRPr/>
            </a:lvl1pPr>
          </a:lstStyle>
          <a:p>
            <a:r>
              <a:rPr lang="sv-SE" dirty="0"/>
              <a:t> </a:t>
            </a:r>
          </a:p>
        </p:txBody>
      </p:sp>
      <p:sp>
        <p:nvSpPr>
          <p:cNvPr id="29" name="Platshållare för media 10">
            <a:extLst>
              <a:ext uri="{FF2B5EF4-FFF2-40B4-BE49-F238E27FC236}">
                <a16:creationId xmlns:a16="http://schemas.microsoft.com/office/drawing/2014/main" id="{086B34FD-96EC-45FE-8391-5D390B93F560}"/>
              </a:ext>
            </a:extLst>
          </p:cNvPr>
          <p:cNvSpPr>
            <a:spLocks noGrp="1"/>
          </p:cNvSpPr>
          <p:nvPr>
            <p:ph type="media" sz="quarter" idx="37" hasCustomPrompt="1"/>
          </p:nvPr>
        </p:nvSpPr>
        <p:spPr>
          <a:xfrm>
            <a:off x="4352923" y="4162078"/>
            <a:ext cx="3506400" cy="7200"/>
          </a:xfrm>
          <a:solidFill>
            <a:schemeClr val="tx1"/>
          </a:solidFill>
        </p:spPr>
        <p:txBody>
          <a:bodyPr/>
          <a:lstStyle>
            <a:lvl1pPr marL="0" indent="0">
              <a:buNone/>
              <a:defRPr/>
            </a:lvl1pPr>
          </a:lstStyle>
          <a:p>
            <a:r>
              <a:rPr lang="sv-SE" dirty="0"/>
              <a:t> </a:t>
            </a:r>
          </a:p>
        </p:txBody>
      </p:sp>
      <p:sp>
        <p:nvSpPr>
          <p:cNvPr id="33" name="Platshållare för media 10">
            <a:extLst>
              <a:ext uri="{FF2B5EF4-FFF2-40B4-BE49-F238E27FC236}">
                <a16:creationId xmlns:a16="http://schemas.microsoft.com/office/drawing/2014/main" id="{51872228-38AB-4854-B63D-A87D627ADDB7}"/>
              </a:ext>
            </a:extLst>
          </p:cNvPr>
          <p:cNvSpPr>
            <a:spLocks noGrp="1"/>
          </p:cNvSpPr>
          <p:nvPr>
            <p:ph type="media" sz="quarter" idx="38" hasCustomPrompt="1"/>
          </p:nvPr>
        </p:nvSpPr>
        <p:spPr>
          <a:xfrm>
            <a:off x="8153683" y="4162078"/>
            <a:ext cx="3506400" cy="7200"/>
          </a:xfrm>
          <a:solidFill>
            <a:schemeClr val="tx1"/>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20705142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Matrix">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420"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4687F628-21BE-4E7E-AFD0-FB54A6B912CC}"/>
              </a:ext>
            </a:extLst>
          </p:cNvPr>
          <p:cNvSpPr>
            <a:spLocks noGrp="1"/>
          </p:cNvSpPr>
          <p:nvPr>
            <p:ph type="title"/>
          </p:nvPr>
        </p:nvSpPr>
        <p:spPr/>
        <p:txBody>
          <a:bodyPr vert="horz"/>
          <a:lstStyle>
            <a:lvl1pPr rtl="0">
              <a:defRPr/>
            </a:lvl1pPr>
          </a:lstStyle>
          <a:p>
            <a:r>
              <a:rPr lang="sv-SE" noProof="0"/>
              <a:t>Click to edit Master title style</a:t>
            </a:r>
            <a:endParaRPr lang="sv-SE" noProof="0" dirty="0"/>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3059838" y="1822724"/>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endParaRPr lang="sv-SE" noProof="0" dirty="0"/>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3059838" y="2947063"/>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endParaRPr lang="sv-SE" noProof="0" dirty="0"/>
          </a:p>
        </p:txBody>
      </p:sp>
      <p:sp>
        <p:nvSpPr>
          <p:cNvPr id="12" name="Platshållare för innehåll 2">
            <a:extLst>
              <a:ext uri="{FF2B5EF4-FFF2-40B4-BE49-F238E27FC236}">
                <a16:creationId xmlns:a16="http://schemas.microsoft.com/office/drawing/2014/main" id="{370372E8-F845-4E97-917B-056EA8BFBB36}"/>
              </a:ext>
            </a:extLst>
          </p:cNvPr>
          <p:cNvSpPr>
            <a:spLocks noGrp="1"/>
          </p:cNvSpPr>
          <p:nvPr>
            <p:ph sz="half" idx="11"/>
          </p:nvPr>
        </p:nvSpPr>
        <p:spPr>
          <a:xfrm>
            <a:off x="3059838" y="4071402"/>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endParaRPr lang="sv-SE" noProof="0" dirty="0"/>
          </a:p>
        </p:txBody>
      </p:sp>
      <p:sp>
        <p:nvSpPr>
          <p:cNvPr id="13" name="Platshållare för innehåll 3">
            <a:extLst>
              <a:ext uri="{FF2B5EF4-FFF2-40B4-BE49-F238E27FC236}">
                <a16:creationId xmlns:a16="http://schemas.microsoft.com/office/drawing/2014/main" id="{C5B6A511-8A25-417F-AE6B-1C20E9D6A4AD}"/>
              </a:ext>
            </a:extLst>
          </p:cNvPr>
          <p:cNvSpPr>
            <a:spLocks noGrp="1"/>
          </p:cNvSpPr>
          <p:nvPr>
            <p:ph sz="half" idx="12"/>
          </p:nvPr>
        </p:nvSpPr>
        <p:spPr>
          <a:xfrm>
            <a:off x="3059838" y="5195740"/>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endParaRPr lang="sv-SE" noProof="0" dirty="0"/>
          </a:p>
        </p:txBody>
      </p:sp>
      <p:sp>
        <p:nvSpPr>
          <p:cNvPr id="16" name="Platshållare för text 5">
            <a:extLst>
              <a:ext uri="{FF2B5EF4-FFF2-40B4-BE49-F238E27FC236}">
                <a16:creationId xmlns:a16="http://schemas.microsoft.com/office/drawing/2014/main" id="{97074AB9-78FD-492E-B155-864C17ABBE98}"/>
              </a:ext>
            </a:extLst>
          </p:cNvPr>
          <p:cNvSpPr>
            <a:spLocks noGrp="1"/>
          </p:cNvSpPr>
          <p:nvPr>
            <p:ph type="body" sz="quarter" idx="13"/>
          </p:nvPr>
        </p:nvSpPr>
        <p:spPr>
          <a:xfrm>
            <a:off x="578424" y="1822724"/>
            <a:ext cx="2271780" cy="936000"/>
          </a:xfrm>
          <a:solidFill>
            <a:schemeClr val="bg2"/>
          </a:solidFill>
        </p:spPr>
        <p:txBody>
          <a:bodyPr lIns="72000" tIns="72000" rIns="72000" bIns="72000"/>
          <a:lstStyle>
            <a:lvl1pPr marL="0" indent="0" rtl="0">
              <a:buNone/>
              <a:defRPr b="1"/>
            </a:lvl1pPr>
          </a:lstStyle>
          <a:p>
            <a:pPr lvl="0"/>
            <a:r>
              <a:rPr lang="sv-SE" noProof="0"/>
              <a:t>Edit Master text styles</a:t>
            </a:r>
            <a:endParaRPr lang="sv-SE" noProof="0" dirty="0"/>
          </a:p>
        </p:txBody>
      </p:sp>
      <p:sp>
        <p:nvSpPr>
          <p:cNvPr id="17" name="Platshållare för text 5">
            <a:extLst>
              <a:ext uri="{FF2B5EF4-FFF2-40B4-BE49-F238E27FC236}">
                <a16:creationId xmlns:a16="http://schemas.microsoft.com/office/drawing/2014/main" id="{EB2342AC-D241-45ED-8354-B2AE6367D90A}"/>
              </a:ext>
            </a:extLst>
          </p:cNvPr>
          <p:cNvSpPr>
            <a:spLocks noGrp="1"/>
          </p:cNvSpPr>
          <p:nvPr>
            <p:ph type="body" sz="quarter" idx="14"/>
          </p:nvPr>
        </p:nvSpPr>
        <p:spPr>
          <a:xfrm>
            <a:off x="578424" y="2947063"/>
            <a:ext cx="2271780" cy="936000"/>
          </a:xfrm>
          <a:solidFill>
            <a:schemeClr val="bg2"/>
          </a:solidFill>
        </p:spPr>
        <p:txBody>
          <a:bodyPr lIns="72000" tIns="72000" rIns="72000" bIns="72000"/>
          <a:lstStyle>
            <a:lvl1pPr marL="0" indent="0" rtl="0">
              <a:buNone/>
              <a:defRPr b="1"/>
            </a:lvl1pPr>
          </a:lstStyle>
          <a:p>
            <a:pPr lvl="0"/>
            <a:r>
              <a:rPr lang="sv-SE" noProof="0"/>
              <a:t>Edit Master text styles</a:t>
            </a:r>
            <a:endParaRPr lang="sv-SE" noProof="0" dirty="0"/>
          </a:p>
        </p:txBody>
      </p:sp>
      <p:sp>
        <p:nvSpPr>
          <p:cNvPr id="20" name="Platshållare för text 5">
            <a:extLst>
              <a:ext uri="{FF2B5EF4-FFF2-40B4-BE49-F238E27FC236}">
                <a16:creationId xmlns:a16="http://schemas.microsoft.com/office/drawing/2014/main" id="{6B71EAE5-8E7A-44FB-B90C-F746C668B8A4}"/>
              </a:ext>
            </a:extLst>
          </p:cNvPr>
          <p:cNvSpPr>
            <a:spLocks noGrp="1"/>
          </p:cNvSpPr>
          <p:nvPr>
            <p:ph type="body" sz="quarter" idx="20"/>
          </p:nvPr>
        </p:nvSpPr>
        <p:spPr>
          <a:xfrm>
            <a:off x="578424" y="4071402"/>
            <a:ext cx="2271780" cy="936000"/>
          </a:xfrm>
          <a:solidFill>
            <a:schemeClr val="bg2"/>
          </a:solidFill>
        </p:spPr>
        <p:txBody>
          <a:bodyPr lIns="72000" tIns="72000" rIns="72000" bIns="72000"/>
          <a:lstStyle>
            <a:lvl1pPr marL="0" indent="0" rtl="0">
              <a:buNone/>
              <a:defRPr b="1"/>
            </a:lvl1pPr>
          </a:lstStyle>
          <a:p>
            <a:pPr lvl="0"/>
            <a:r>
              <a:rPr lang="sv-SE" noProof="0"/>
              <a:t>Edit Master text styles</a:t>
            </a:r>
            <a:endParaRPr lang="sv-SE" noProof="0" dirty="0"/>
          </a:p>
        </p:txBody>
      </p:sp>
      <p:sp>
        <p:nvSpPr>
          <p:cNvPr id="21" name="Platshållare för text 5">
            <a:extLst>
              <a:ext uri="{FF2B5EF4-FFF2-40B4-BE49-F238E27FC236}">
                <a16:creationId xmlns:a16="http://schemas.microsoft.com/office/drawing/2014/main" id="{835D852D-090A-4A97-97D0-5DF3BE2B9729}"/>
              </a:ext>
            </a:extLst>
          </p:cNvPr>
          <p:cNvSpPr>
            <a:spLocks noGrp="1"/>
          </p:cNvSpPr>
          <p:nvPr>
            <p:ph type="body" sz="quarter" idx="21"/>
          </p:nvPr>
        </p:nvSpPr>
        <p:spPr>
          <a:xfrm>
            <a:off x="578424" y="5195740"/>
            <a:ext cx="2271780" cy="936000"/>
          </a:xfrm>
          <a:solidFill>
            <a:schemeClr val="bg2"/>
          </a:solidFill>
        </p:spPr>
        <p:txBody>
          <a:bodyPr lIns="72000" tIns="72000" rIns="72000" bIns="72000"/>
          <a:lstStyle>
            <a:lvl1pPr marL="0" indent="0" rtl="0">
              <a:buNone/>
              <a:defRPr b="1"/>
            </a:lvl1pPr>
          </a:lstStyle>
          <a:p>
            <a:pPr lvl="0"/>
            <a:r>
              <a:rPr lang="sv-SE" noProof="0"/>
              <a:t>Edit Master text styles</a:t>
            </a:r>
            <a:endParaRPr lang="sv-SE" noProof="0" dirty="0"/>
          </a:p>
        </p:txBody>
      </p:sp>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5" name="Platshållare för innehåll 2">
            <a:extLst>
              <a:ext uri="{FF2B5EF4-FFF2-40B4-BE49-F238E27FC236}">
                <a16:creationId xmlns:a16="http://schemas.microsoft.com/office/drawing/2014/main" id="{5F73F9B2-7B61-4B20-B919-A08B23349F2D}"/>
              </a:ext>
            </a:extLst>
          </p:cNvPr>
          <p:cNvSpPr>
            <a:spLocks noGrp="1"/>
          </p:cNvSpPr>
          <p:nvPr>
            <p:ph sz="half" idx="22"/>
          </p:nvPr>
        </p:nvSpPr>
        <p:spPr>
          <a:xfrm>
            <a:off x="7476389" y="1822724"/>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endParaRPr lang="sv-SE" noProof="0" dirty="0"/>
          </a:p>
        </p:txBody>
      </p:sp>
      <p:sp>
        <p:nvSpPr>
          <p:cNvPr id="26" name="Platshållare för innehåll 3">
            <a:extLst>
              <a:ext uri="{FF2B5EF4-FFF2-40B4-BE49-F238E27FC236}">
                <a16:creationId xmlns:a16="http://schemas.microsoft.com/office/drawing/2014/main" id="{686A7B49-15FC-43F9-83A4-E97C2D0413AF}"/>
              </a:ext>
            </a:extLst>
          </p:cNvPr>
          <p:cNvSpPr>
            <a:spLocks noGrp="1"/>
          </p:cNvSpPr>
          <p:nvPr>
            <p:ph sz="half" idx="23"/>
          </p:nvPr>
        </p:nvSpPr>
        <p:spPr>
          <a:xfrm>
            <a:off x="7476389" y="2947063"/>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endParaRPr lang="sv-SE" noProof="0" dirty="0"/>
          </a:p>
        </p:txBody>
      </p:sp>
      <p:sp>
        <p:nvSpPr>
          <p:cNvPr id="27" name="Platshållare för innehåll 2">
            <a:extLst>
              <a:ext uri="{FF2B5EF4-FFF2-40B4-BE49-F238E27FC236}">
                <a16:creationId xmlns:a16="http://schemas.microsoft.com/office/drawing/2014/main" id="{FF030A28-A921-4A6A-ACDC-CE4D80604E37}"/>
              </a:ext>
            </a:extLst>
          </p:cNvPr>
          <p:cNvSpPr>
            <a:spLocks noGrp="1"/>
          </p:cNvSpPr>
          <p:nvPr>
            <p:ph sz="half" idx="24"/>
          </p:nvPr>
        </p:nvSpPr>
        <p:spPr>
          <a:xfrm>
            <a:off x="7476389" y="4071402"/>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endParaRPr lang="sv-SE" noProof="0" dirty="0"/>
          </a:p>
        </p:txBody>
      </p:sp>
      <p:sp>
        <p:nvSpPr>
          <p:cNvPr id="29" name="Platshållare för innehåll 3">
            <a:extLst>
              <a:ext uri="{FF2B5EF4-FFF2-40B4-BE49-F238E27FC236}">
                <a16:creationId xmlns:a16="http://schemas.microsoft.com/office/drawing/2014/main" id="{7CBD8CB2-B000-4C17-9EFF-95C4F8288A3D}"/>
              </a:ext>
            </a:extLst>
          </p:cNvPr>
          <p:cNvSpPr>
            <a:spLocks noGrp="1"/>
          </p:cNvSpPr>
          <p:nvPr>
            <p:ph sz="half" idx="25"/>
          </p:nvPr>
        </p:nvSpPr>
        <p:spPr>
          <a:xfrm>
            <a:off x="7476389" y="5195740"/>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a:t>Edit Master text styles</a:t>
            </a:r>
          </a:p>
          <a:p>
            <a:pPr lvl="1"/>
            <a:r>
              <a:rPr lang="sv-SE" noProof="0"/>
              <a:t>Second level</a:t>
            </a:r>
          </a:p>
          <a:p>
            <a:pPr lvl="2"/>
            <a:r>
              <a:rPr lang="sv-SE" noProof="0"/>
              <a:t>Third level</a:t>
            </a:r>
            <a:endParaRPr lang="sv-SE" noProof="0" dirty="0"/>
          </a:p>
        </p:txBody>
      </p:sp>
      <p:sp>
        <p:nvSpPr>
          <p:cNvPr id="30" name="Platshållare för text 5">
            <a:extLst>
              <a:ext uri="{FF2B5EF4-FFF2-40B4-BE49-F238E27FC236}">
                <a16:creationId xmlns:a16="http://schemas.microsoft.com/office/drawing/2014/main" id="{44956E4B-2EA6-4F19-953C-94F9838AA586}"/>
              </a:ext>
            </a:extLst>
          </p:cNvPr>
          <p:cNvSpPr>
            <a:spLocks noGrp="1"/>
          </p:cNvSpPr>
          <p:nvPr>
            <p:ph type="body" sz="quarter" idx="26"/>
          </p:nvPr>
        </p:nvSpPr>
        <p:spPr>
          <a:xfrm>
            <a:off x="3059839" y="1297305"/>
            <a:ext cx="4171694" cy="384209"/>
          </a:xfrm>
        </p:spPr>
        <p:txBody>
          <a:bodyPr lIns="72000" tIns="72000" rIns="72000" bIns="72000" anchor="b"/>
          <a:lstStyle>
            <a:lvl1pPr marL="0" indent="0" rtl="0">
              <a:spcBef>
                <a:spcPts val="0"/>
              </a:spcBef>
              <a:buNone/>
              <a:defRPr b="1"/>
            </a:lvl1pPr>
          </a:lstStyle>
          <a:p>
            <a:pPr lvl="0"/>
            <a:r>
              <a:rPr lang="sv-SE" noProof="0"/>
              <a:t>Edit Master text styles</a:t>
            </a:r>
            <a:endParaRPr lang="sv-SE" noProof="0" dirty="0"/>
          </a:p>
        </p:txBody>
      </p:sp>
      <p:sp>
        <p:nvSpPr>
          <p:cNvPr id="31" name="Platshållare för text 5">
            <a:extLst>
              <a:ext uri="{FF2B5EF4-FFF2-40B4-BE49-F238E27FC236}">
                <a16:creationId xmlns:a16="http://schemas.microsoft.com/office/drawing/2014/main" id="{678FFCA9-9471-410D-A8F8-855BF9B99CA2}"/>
              </a:ext>
            </a:extLst>
          </p:cNvPr>
          <p:cNvSpPr>
            <a:spLocks noGrp="1"/>
          </p:cNvSpPr>
          <p:nvPr>
            <p:ph type="body" sz="quarter" idx="27"/>
          </p:nvPr>
        </p:nvSpPr>
        <p:spPr>
          <a:xfrm>
            <a:off x="7459398" y="1297305"/>
            <a:ext cx="4188686" cy="384209"/>
          </a:xfrm>
        </p:spPr>
        <p:txBody>
          <a:bodyPr lIns="72000" tIns="72000" rIns="72000" bIns="72000" anchor="b"/>
          <a:lstStyle>
            <a:lvl1pPr marL="0" indent="0" rtl="0">
              <a:spcBef>
                <a:spcPts val="0"/>
              </a:spcBef>
              <a:buNone/>
              <a:defRPr b="1"/>
            </a:lvl1pPr>
          </a:lstStyle>
          <a:p>
            <a:pPr lvl="0"/>
            <a:r>
              <a:rPr lang="sv-SE" noProof="0"/>
              <a:t>Edit Master text styles</a:t>
            </a:r>
            <a:endParaRPr lang="sv-SE" noProof="0" dirty="0"/>
          </a:p>
        </p:txBody>
      </p:sp>
      <p:sp>
        <p:nvSpPr>
          <p:cNvPr id="22" name="Platshållare för text 4">
            <a:extLst>
              <a:ext uri="{FF2B5EF4-FFF2-40B4-BE49-F238E27FC236}">
                <a16:creationId xmlns:a16="http://schemas.microsoft.com/office/drawing/2014/main" id="{7CD59C57-FB32-4406-96B6-F054FEDE995D}"/>
              </a:ext>
            </a:extLst>
          </p:cNvPr>
          <p:cNvSpPr>
            <a:spLocks noGrp="1"/>
          </p:cNvSpPr>
          <p:nvPr>
            <p:ph type="body" sz="quarter" idx="28"/>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a:t>Edit Master text styles</a:t>
            </a:r>
            <a:endParaRPr lang="sv-SE" noProof="0" dirty="0"/>
          </a:p>
        </p:txBody>
      </p:sp>
      <p:sp>
        <p:nvSpPr>
          <p:cNvPr id="23" name="Platshållare för media 10">
            <a:extLst>
              <a:ext uri="{FF2B5EF4-FFF2-40B4-BE49-F238E27FC236}">
                <a16:creationId xmlns:a16="http://schemas.microsoft.com/office/drawing/2014/main" id="{A3165F70-FA88-42CF-A906-CA23169883C3}"/>
              </a:ext>
            </a:extLst>
          </p:cNvPr>
          <p:cNvSpPr>
            <a:spLocks noGrp="1"/>
          </p:cNvSpPr>
          <p:nvPr>
            <p:ph type="media" sz="quarter" idx="29" hasCustomPrompt="1"/>
          </p:nvPr>
        </p:nvSpPr>
        <p:spPr>
          <a:xfrm>
            <a:off x="550863" y="1710592"/>
            <a:ext cx="11091600" cy="7200"/>
          </a:xfrm>
          <a:solidFill>
            <a:schemeClr val="tx1"/>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365993806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9697D41-597E-42C0-B0C0-AFE10016E1E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44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19697D41-597E-42C0-B0C0-AFE10016E1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B8EEF0B8-FE5A-4815-9D2C-241A1707CF58}"/>
              </a:ext>
            </a:extLst>
          </p:cNvPr>
          <p:cNvSpPr>
            <a:spLocks noGrp="1"/>
          </p:cNvSpPr>
          <p:nvPr>
            <p:ph type="title"/>
          </p:nvPr>
        </p:nvSpPr>
        <p:spPr/>
        <p:txBody>
          <a:bodyPr vert="horz"/>
          <a:lstStyle>
            <a:lvl1pPr rtl="0">
              <a:defRPr/>
            </a:lvl1pPr>
          </a:lstStyle>
          <a:p>
            <a:r>
              <a:rPr lang="sv-SE" noProof="0"/>
              <a:t>Click to edit Master title style</a:t>
            </a:r>
            <a:endParaRPr lang="sv-SE" noProof="0" dirty="0"/>
          </a:p>
        </p:txBody>
      </p:sp>
      <p:sp>
        <p:nvSpPr>
          <p:cNvPr id="7" name="Platshållare för bildnummer 5">
            <a:extLst>
              <a:ext uri="{FF2B5EF4-FFF2-40B4-BE49-F238E27FC236}">
                <a16:creationId xmlns:a16="http://schemas.microsoft.com/office/drawing/2014/main" id="{3AAA55E2-E09B-4F10-93B6-A81D1E463CC2}"/>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6" name="Platshållare för text 4">
            <a:extLst>
              <a:ext uri="{FF2B5EF4-FFF2-40B4-BE49-F238E27FC236}">
                <a16:creationId xmlns:a16="http://schemas.microsoft.com/office/drawing/2014/main" id="{6E7E240D-D9D9-41F0-AA28-F28CCD787217}"/>
              </a:ext>
            </a:extLst>
          </p:cNvPr>
          <p:cNvSpPr>
            <a:spLocks noGrp="1"/>
          </p:cNvSpPr>
          <p:nvPr>
            <p:ph type="body" sz="quarter" idx="1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a:t>Edit Master text styles</a:t>
            </a:r>
            <a:endParaRPr lang="sv-SE" noProof="0" dirty="0"/>
          </a:p>
        </p:txBody>
      </p:sp>
    </p:spTree>
    <p:extLst>
      <p:ext uri="{BB962C8B-B14F-4D97-AF65-F5344CB8AC3E}">
        <p14:creationId xmlns:p14="http://schemas.microsoft.com/office/powerpoint/2010/main" val="198253072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1493C8E-DDC9-4ADB-BDE2-99C615CD7B1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468" name="think-cell Slide" r:id="rId4" imgW="306" imgH="306" progId="TCLayout.ActiveDocument.1">
                  <p:embed/>
                </p:oleObj>
              </mc:Choice>
              <mc:Fallback>
                <p:oleObj name="think-cell Slide" r:id="rId4" imgW="306" imgH="306" progId="TCLayout.ActiveDocument.1">
                  <p:embed/>
                  <p:pic>
                    <p:nvPicPr>
                      <p:cNvPr id="3" name="Objekt 2" hidden="1">
                        <a:extLst>
                          <a:ext uri="{FF2B5EF4-FFF2-40B4-BE49-F238E27FC236}">
                            <a16:creationId xmlns:a16="http://schemas.microsoft.com/office/drawing/2014/main" id="{F1493C8E-DDC9-4ADB-BDE2-99C615CD7B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latshållare för bildnummer 5">
            <a:extLst>
              <a:ext uri="{FF2B5EF4-FFF2-40B4-BE49-F238E27FC236}">
                <a16:creationId xmlns:a16="http://schemas.microsoft.com/office/drawing/2014/main" id="{5928B74C-B202-44C6-8AB0-CB2B195A774B}"/>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 name="Rektangel 1">
            <a:extLst>
              <a:ext uri="{FF2B5EF4-FFF2-40B4-BE49-F238E27FC236}">
                <a16:creationId xmlns:a16="http://schemas.microsoft.com/office/drawing/2014/main" id="{370C6064-07DA-469E-B7F0-3D47A5E713CB}"/>
              </a:ext>
            </a:extLst>
          </p:cNvPr>
          <p:cNvSpPr/>
          <p:nvPr userDrawn="1"/>
        </p:nvSpPr>
        <p:spPr>
          <a:xfrm>
            <a:off x="422031" y="924448"/>
            <a:ext cx="11384782" cy="420547"/>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600" noProof="0" dirty="0">
              <a:solidFill>
                <a:schemeClr val="tx1">
                  <a:lumMod val="75000"/>
                  <a:lumOff val="25000"/>
                </a:schemeClr>
              </a:solidFill>
            </a:endParaRPr>
          </a:p>
        </p:txBody>
      </p:sp>
      <p:sp>
        <p:nvSpPr>
          <p:cNvPr id="8" name="Platshållare för text 4">
            <a:extLst>
              <a:ext uri="{FF2B5EF4-FFF2-40B4-BE49-F238E27FC236}">
                <a16:creationId xmlns:a16="http://schemas.microsoft.com/office/drawing/2014/main" id="{A72DA98C-8EE9-4283-80E6-8BC216156FE0}"/>
              </a:ext>
            </a:extLst>
          </p:cNvPr>
          <p:cNvSpPr>
            <a:spLocks noGrp="1"/>
          </p:cNvSpPr>
          <p:nvPr>
            <p:ph type="body" sz="quarter" idx="1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a:t>Edit Master text styles</a:t>
            </a:r>
            <a:endParaRPr lang="sv-SE" noProof="0" dirty="0"/>
          </a:p>
        </p:txBody>
      </p:sp>
    </p:spTree>
    <p:extLst>
      <p:ext uri="{BB962C8B-B14F-4D97-AF65-F5344CB8AC3E}">
        <p14:creationId xmlns:p14="http://schemas.microsoft.com/office/powerpoint/2010/main" val="42715637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End slide Thank You">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B6CA04-2A7E-4034-9C0F-3B83C2DE050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4" name="Bildobjekt 3" descr="En bild som visar text, clipart&#10;&#10;Automatiskt genererad beskrivning">
            <a:extLst>
              <a:ext uri="{FF2B5EF4-FFF2-40B4-BE49-F238E27FC236}">
                <a16:creationId xmlns:a16="http://schemas.microsoft.com/office/drawing/2014/main" id="{471F3140-6F85-4BC3-B93A-8DA6C6526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802" y="3232098"/>
            <a:ext cx="5358395" cy="1773940"/>
          </a:xfrm>
          <a:prstGeom prst="rect">
            <a:avLst/>
          </a:prstGeom>
        </p:spPr>
      </p:pic>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Tree>
    <p:extLst>
      <p:ext uri="{BB962C8B-B14F-4D97-AF65-F5344CB8AC3E}">
        <p14:creationId xmlns:p14="http://schemas.microsoft.com/office/powerpoint/2010/main" val="84528741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End slide Kiitos">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B6CA04-2A7E-4034-9C0F-3B83C2DE050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5" name="Bildobjekt 4" descr="En bild som visar text, porslin, clipart, kärl&#10;&#10;Automatiskt genererad beskrivning">
            <a:extLst>
              <a:ext uri="{FF2B5EF4-FFF2-40B4-BE49-F238E27FC236}">
                <a16:creationId xmlns:a16="http://schemas.microsoft.com/office/drawing/2014/main" id="{4766B872-1802-436A-8C77-C4A01E766B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5775" y="3043186"/>
            <a:ext cx="3085598" cy="1585982"/>
          </a:xfrm>
          <a:prstGeom prst="rect">
            <a:avLst/>
          </a:prstGeom>
        </p:spPr>
      </p:pic>
    </p:spTree>
    <p:extLst>
      <p:ext uri="{BB962C8B-B14F-4D97-AF65-F5344CB8AC3E}">
        <p14:creationId xmlns:p14="http://schemas.microsoft.com/office/powerpoint/2010/main" val="315390400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End slide Tack">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B6CA04-2A7E-4034-9C0F-3B83C2DE050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5" name="Bildobjekt 4">
            <a:extLst>
              <a:ext uri="{FF2B5EF4-FFF2-40B4-BE49-F238E27FC236}">
                <a16:creationId xmlns:a16="http://schemas.microsoft.com/office/drawing/2014/main" id="{E2FE8959-5A70-4F59-A233-82C487EF3A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63" y="3043186"/>
            <a:ext cx="2679276" cy="1418845"/>
          </a:xfrm>
          <a:prstGeom prst="rect">
            <a:avLst/>
          </a:prstGeom>
        </p:spPr>
      </p:pic>
    </p:spTree>
    <p:extLst>
      <p:ext uri="{BB962C8B-B14F-4D97-AF65-F5344CB8AC3E}">
        <p14:creationId xmlns:p14="http://schemas.microsoft.com/office/powerpoint/2010/main" val="294736755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End slide We put our heart into it">
    <p:bg>
      <p:bgPr>
        <a:solidFill>
          <a:schemeClr val="accent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20830A0-1FFD-44AF-BF03-E9FECA70363D}"/>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4" name="Bildobjekt 3" descr="En bild som visar text&#10;&#10;Automatiskt genererad beskrivning">
            <a:extLst>
              <a:ext uri="{FF2B5EF4-FFF2-40B4-BE49-F238E27FC236}">
                <a16:creationId xmlns:a16="http://schemas.microsoft.com/office/drawing/2014/main" id="{59F3AE18-612A-44A5-B7E4-980FD7174A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9621" y="2065455"/>
            <a:ext cx="4325121" cy="2852934"/>
          </a:xfrm>
          <a:prstGeom prst="rect">
            <a:avLst/>
          </a:prstGeom>
        </p:spPr>
      </p:pic>
      <p:sp>
        <p:nvSpPr>
          <p:cNvPr id="6" name="Bildruta 5">
            <a:extLst>
              <a:ext uri="{FF2B5EF4-FFF2-40B4-BE49-F238E27FC236}">
                <a16:creationId xmlns:a16="http://schemas.microsoft.com/office/drawing/2014/main" id="{94E7DAEF-EDFA-4875-ACA0-7815D52208D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Tree>
    <p:extLst>
      <p:ext uri="{BB962C8B-B14F-4D97-AF65-F5344CB8AC3E}">
        <p14:creationId xmlns:p14="http://schemas.microsoft.com/office/powerpoint/2010/main" val="14163530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49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p:nvPr>
        </p:nvSpPr>
        <p:spPr>
          <a:xfrm>
            <a:off x="1524000" y="4304468"/>
            <a:ext cx="9144000" cy="505505"/>
          </a:xfrm>
        </p:spPr>
        <p:txBody>
          <a:bodyPr anchor="ctr">
            <a:noAutofit/>
          </a:bodyPr>
          <a:lstStyle>
            <a:lvl1pPr marL="0" indent="0" algn="ctr" rtl="0">
              <a:buNone/>
              <a:defRPr sz="18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Click to edit Master subtitle style</a:t>
            </a:r>
            <a:endParaRPr lang="sv-SE" noProof="0" dirty="0"/>
          </a:p>
        </p:txBody>
      </p:sp>
      <p:sp>
        <p:nvSpPr>
          <p:cNvPr id="15" name="Rubrik 14">
            <a:extLst>
              <a:ext uri="{FF2B5EF4-FFF2-40B4-BE49-F238E27FC236}">
                <a16:creationId xmlns:a16="http://schemas.microsoft.com/office/drawing/2014/main" id="{D0555BDB-D614-4CCF-B173-D45449D19948}"/>
              </a:ext>
            </a:extLst>
          </p:cNvPr>
          <p:cNvSpPr>
            <a:spLocks noGrp="1"/>
          </p:cNvSpPr>
          <p:nvPr>
            <p:ph type="title"/>
          </p:nvPr>
        </p:nvSpPr>
        <p:spPr>
          <a:xfrm>
            <a:off x="1524000" y="2292890"/>
            <a:ext cx="9144000" cy="1857375"/>
          </a:xfrm>
        </p:spPr>
        <p:txBody>
          <a:bodyPr vert="horz" anchor="b">
            <a:noAutofit/>
          </a:bodyPr>
          <a:lstStyle>
            <a:lvl1pPr algn="ctr" rtl="0">
              <a:defRPr sz="5000" cap="all" baseline="0">
                <a:solidFill>
                  <a:schemeClr val="bg1"/>
                </a:solidFill>
              </a:defRPr>
            </a:lvl1pPr>
          </a:lstStyle>
          <a:p>
            <a:r>
              <a:rPr lang="sv-SE" noProof="0"/>
              <a:t>Click to edit Master title style</a:t>
            </a:r>
            <a:endParaRPr lang="sv-SE" noProof="0" dirty="0"/>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578229" y="893097"/>
            <a:ext cx="2885879" cy="2619490"/>
          </a:xfrm>
          <a:prstGeom prst="rect">
            <a:avLst/>
          </a:prstGeom>
        </p:spPr>
      </p:pic>
      <p:pic>
        <p:nvPicPr>
          <p:cNvPr id="14" name="Bildobjekt 13" descr="En bild som visar text, clipart, vektorgrafik&#10;&#10;Automatiskt genererad beskrivning">
            <a:extLst>
              <a:ext uri="{FF2B5EF4-FFF2-40B4-BE49-F238E27FC236}">
                <a16:creationId xmlns:a16="http://schemas.microsoft.com/office/drawing/2014/main" id="{9E84B172-88FE-4737-BFE2-532583E17FF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018234" y="5174442"/>
            <a:ext cx="2154484" cy="982088"/>
          </a:xfrm>
          <a:prstGeom prst="rect">
            <a:avLst/>
          </a:prstGeom>
        </p:spPr>
      </p:pic>
    </p:spTree>
    <p:extLst>
      <p:ext uri="{BB962C8B-B14F-4D97-AF65-F5344CB8AC3E}">
        <p14:creationId xmlns:p14="http://schemas.microsoft.com/office/powerpoint/2010/main" val="23227822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Title slide Turquoise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rgbClr val="55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7" name="Bildobjekt 6">
            <a:extLst>
              <a:ext uri="{FF2B5EF4-FFF2-40B4-BE49-F238E27FC236}">
                <a16:creationId xmlns:a16="http://schemas.microsoft.com/office/drawing/2014/main" id="{52F623D6-B8BC-4988-A48F-AB00B91266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pic>
        <p:nvPicPr>
          <p:cNvPr id="5" name="Bildobjekt 4">
            <a:extLst>
              <a:ext uri="{FF2B5EF4-FFF2-40B4-BE49-F238E27FC236}">
                <a16:creationId xmlns:a16="http://schemas.microsoft.com/office/drawing/2014/main" id="{C18E1494-5C3C-4703-9130-BCB53ECA8E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516" name="think-cell Slide" r:id="rId6" imgW="306" imgH="306" progId="TCLayout.ActiveDocument.1">
                  <p:embed/>
                </p:oleObj>
              </mc:Choice>
              <mc:Fallback>
                <p:oleObj name="think-cell Slide" r:id="rId6"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p:nvPr>
        </p:nvSpPr>
        <p:spPr>
          <a:xfrm>
            <a:off x="1524000" y="4304468"/>
            <a:ext cx="9144000" cy="505505"/>
          </a:xfrm>
        </p:spPr>
        <p:txBody>
          <a:bodyPr anchor="ctr">
            <a:noAutofit/>
          </a:bodyPr>
          <a:lstStyle>
            <a:lvl1pPr marL="0" indent="0" algn="ctr" rtl="0">
              <a:buNone/>
              <a:defRPr sz="18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Click to edit Master subtitle style</a:t>
            </a:r>
            <a:endParaRPr lang="sv-SE" noProof="0" dirty="0"/>
          </a:p>
        </p:txBody>
      </p:sp>
      <p:sp>
        <p:nvSpPr>
          <p:cNvPr id="15" name="Rubrik 14">
            <a:extLst>
              <a:ext uri="{FF2B5EF4-FFF2-40B4-BE49-F238E27FC236}">
                <a16:creationId xmlns:a16="http://schemas.microsoft.com/office/drawing/2014/main" id="{D0555BDB-D614-4CCF-B173-D45449D19948}"/>
              </a:ext>
            </a:extLst>
          </p:cNvPr>
          <p:cNvSpPr>
            <a:spLocks noGrp="1"/>
          </p:cNvSpPr>
          <p:nvPr>
            <p:ph type="title"/>
          </p:nvPr>
        </p:nvSpPr>
        <p:spPr>
          <a:xfrm>
            <a:off x="1524000" y="2291412"/>
            <a:ext cx="9144000" cy="1857375"/>
          </a:xfrm>
        </p:spPr>
        <p:txBody>
          <a:bodyPr vert="horz" anchor="b">
            <a:noAutofit/>
          </a:bodyPr>
          <a:lstStyle>
            <a:lvl1pPr algn="ctr" rtl="0">
              <a:defRPr sz="5000" cap="all" baseline="0">
                <a:solidFill>
                  <a:schemeClr val="tx1"/>
                </a:solidFill>
              </a:defRPr>
            </a:lvl1pPr>
          </a:lstStyle>
          <a:p>
            <a:r>
              <a:rPr lang="sv-SE" noProof="0"/>
              <a:t>Click to edit Master title style</a:t>
            </a:r>
            <a:endParaRPr lang="sv-SE" noProof="0" dirty="0"/>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254591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
    <p:bg>
      <p:bgPr>
        <a:solidFill>
          <a:srgbClr val="122D49"/>
        </a:solidFill>
        <a:effectLst/>
      </p:bgPr>
    </p:bg>
    <p:spTree>
      <p:nvGrpSpPr>
        <p:cNvPr id="1" name=""/>
        <p:cNvGrpSpPr/>
        <p:nvPr/>
      </p:nvGrpSpPr>
      <p:grpSpPr>
        <a:xfrm>
          <a:off x="0" y="0"/>
          <a:ext cx="0" cy="0"/>
          <a:chOff x="0" y="0"/>
          <a:chExt cx="0" cy="0"/>
        </a:xfrm>
      </p:grpSpPr>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extLst>
              <p:ext uri="{D42A27DB-BD31-4B8C-83A1-F6EECF244321}">
                <p14:modId xmlns:p14="http://schemas.microsoft.com/office/powerpoint/2010/main" val="1805463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578229" y="893097"/>
            <a:ext cx="2885879" cy="2619490"/>
          </a:xfrm>
          <a:prstGeom prst="rect">
            <a:avLst/>
          </a:prstGeom>
        </p:spPr>
      </p:pic>
      <p:pic>
        <p:nvPicPr>
          <p:cNvPr id="14" name="Bildobjekt 13" descr="En bild som visar text, clipart, vektorgrafik&#10;&#10;Automatiskt genererad beskrivning">
            <a:extLst>
              <a:ext uri="{FF2B5EF4-FFF2-40B4-BE49-F238E27FC236}">
                <a16:creationId xmlns:a16="http://schemas.microsoft.com/office/drawing/2014/main" id="{9E84B172-88FE-4737-BFE2-532583E17FF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018234" y="5174442"/>
            <a:ext cx="2154484" cy="982088"/>
          </a:xfrm>
          <a:prstGeom prst="rect">
            <a:avLst/>
          </a:prstGeom>
        </p:spPr>
      </p:pic>
      <p:sp>
        <p:nvSpPr>
          <p:cNvPr id="9" name="Title 5">
            <a:extLst>
              <a:ext uri="{FF2B5EF4-FFF2-40B4-BE49-F238E27FC236}">
                <a16:creationId xmlns:a16="http://schemas.microsoft.com/office/drawing/2014/main" id="{6891ACC9-C1C8-4958-A152-34E3C665C0BA}"/>
              </a:ext>
            </a:extLst>
          </p:cNvPr>
          <p:cNvSpPr>
            <a:spLocks noGrp="1"/>
          </p:cNvSpPr>
          <p:nvPr>
            <p:ph type="title"/>
          </p:nvPr>
        </p:nvSpPr>
        <p:spPr>
          <a:xfrm>
            <a:off x="1524000" y="2336799"/>
            <a:ext cx="9144000" cy="1857375"/>
          </a:xfrm>
        </p:spPr>
        <p:txBody>
          <a:bodyPr/>
          <a:lstStyle>
            <a:lvl1pPr algn="ctr">
              <a:defRPr sz="5000">
                <a:solidFill>
                  <a:schemeClr val="bg1"/>
                </a:solidFill>
              </a:defRPr>
            </a:lvl1pPr>
          </a:lstStyle>
          <a:p>
            <a:r>
              <a:rPr lang="sv-SE"/>
              <a:t>Click to edit Master title style</a:t>
            </a:r>
            <a:endParaRPr lang="sv-SE" dirty="0"/>
          </a:p>
        </p:txBody>
      </p:sp>
      <p:sp>
        <p:nvSpPr>
          <p:cNvPr id="10" name="Text Placeholder 9">
            <a:extLst>
              <a:ext uri="{FF2B5EF4-FFF2-40B4-BE49-F238E27FC236}">
                <a16:creationId xmlns:a16="http://schemas.microsoft.com/office/drawing/2014/main" id="{B2D7CD55-5B3F-4FBE-AE91-872B58D1D89A}"/>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bg1"/>
                </a:solidFill>
                <a:latin typeface="Georgia" panose="02040502050405020303" pitchFamily="18" charset="0"/>
              </a:defRPr>
            </a:lvl1pPr>
          </a:lstStyle>
          <a:p>
            <a:pPr lvl="0"/>
            <a:r>
              <a:rPr lang="sv-SE"/>
              <a:t>Edit Master text styles</a:t>
            </a:r>
            <a:endParaRPr lang="sv-SE" dirty="0"/>
          </a:p>
        </p:txBody>
      </p:sp>
    </p:spTree>
    <p:extLst>
      <p:ext uri="{BB962C8B-B14F-4D97-AF65-F5344CB8AC3E}">
        <p14:creationId xmlns:p14="http://schemas.microsoft.com/office/powerpoint/2010/main" val="317145166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rgbClr val="FAD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54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p:nvPr>
        </p:nvSpPr>
        <p:spPr>
          <a:xfrm>
            <a:off x="1524000" y="4304468"/>
            <a:ext cx="9144000" cy="505505"/>
          </a:xfrm>
        </p:spPr>
        <p:txBody>
          <a:bodyPr anchor="ctr">
            <a:noAutofit/>
          </a:bodyPr>
          <a:lstStyle>
            <a:lvl1pPr marL="0" indent="0" algn="ctr" rtl="0">
              <a:buNone/>
              <a:defRPr sz="18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Click to edit Master subtitle style</a:t>
            </a:r>
            <a:endParaRPr lang="sv-SE" noProof="0" dirty="0"/>
          </a:p>
        </p:txBody>
      </p:sp>
      <p:sp>
        <p:nvSpPr>
          <p:cNvPr id="15" name="Rubrik 14">
            <a:extLst>
              <a:ext uri="{FF2B5EF4-FFF2-40B4-BE49-F238E27FC236}">
                <a16:creationId xmlns:a16="http://schemas.microsoft.com/office/drawing/2014/main" id="{D0555BDB-D614-4CCF-B173-D45449D19948}"/>
              </a:ext>
            </a:extLst>
          </p:cNvPr>
          <p:cNvSpPr>
            <a:spLocks noGrp="1"/>
          </p:cNvSpPr>
          <p:nvPr>
            <p:ph type="title"/>
          </p:nvPr>
        </p:nvSpPr>
        <p:spPr>
          <a:xfrm>
            <a:off x="1524000" y="2287751"/>
            <a:ext cx="9144000" cy="1857375"/>
          </a:xfrm>
        </p:spPr>
        <p:txBody>
          <a:bodyPr vert="horz" anchor="b">
            <a:noAutofit/>
          </a:bodyPr>
          <a:lstStyle>
            <a:lvl1pPr algn="ctr" rtl="0">
              <a:defRPr sz="5000" cap="all" baseline="0">
                <a:solidFill>
                  <a:schemeClr val="tx1"/>
                </a:solidFill>
              </a:defRPr>
            </a:lvl1pPr>
          </a:lstStyle>
          <a:p>
            <a:r>
              <a:rPr lang="sv-SE" noProof="0"/>
              <a:t>Click to edit Master title style</a:t>
            </a:r>
            <a:endParaRPr lang="sv-SE" noProof="0" dirty="0"/>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11B61938-EE68-4CFD-88F8-24324082459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F0FCAC20-62E9-4D06-9179-DDD84196651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Tree>
    <p:extLst>
      <p:ext uri="{BB962C8B-B14F-4D97-AF65-F5344CB8AC3E}">
        <p14:creationId xmlns:p14="http://schemas.microsoft.com/office/powerpoint/2010/main" val="10983896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Title slide Lax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6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p:nvPr>
        </p:nvSpPr>
        <p:spPr>
          <a:xfrm>
            <a:off x="1524000" y="4304468"/>
            <a:ext cx="9144000" cy="505505"/>
          </a:xfrm>
        </p:spPr>
        <p:txBody>
          <a:bodyPr anchor="ctr">
            <a:noAutofit/>
          </a:bodyPr>
          <a:lstStyle>
            <a:lvl1pPr marL="0" indent="0" algn="ctr" rtl="0">
              <a:buNone/>
              <a:defRPr sz="18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Click to edit Master subtitle style</a:t>
            </a:r>
            <a:endParaRPr lang="sv-SE" noProof="0" dirty="0"/>
          </a:p>
        </p:txBody>
      </p:sp>
      <p:sp>
        <p:nvSpPr>
          <p:cNvPr id="15" name="Rubrik 14">
            <a:extLst>
              <a:ext uri="{FF2B5EF4-FFF2-40B4-BE49-F238E27FC236}">
                <a16:creationId xmlns:a16="http://schemas.microsoft.com/office/drawing/2014/main" id="{D0555BDB-D614-4CCF-B173-D45449D19948}"/>
              </a:ext>
            </a:extLst>
          </p:cNvPr>
          <p:cNvSpPr>
            <a:spLocks noGrp="1"/>
          </p:cNvSpPr>
          <p:nvPr>
            <p:ph type="title"/>
          </p:nvPr>
        </p:nvSpPr>
        <p:spPr>
          <a:xfrm>
            <a:off x="1524000" y="2291412"/>
            <a:ext cx="9144000" cy="1857375"/>
          </a:xfrm>
        </p:spPr>
        <p:txBody>
          <a:bodyPr vert="horz" anchor="b">
            <a:noAutofit/>
          </a:bodyPr>
          <a:lstStyle>
            <a:lvl1pPr algn="ctr" rtl="0">
              <a:defRPr sz="5000" cap="all" baseline="0">
                <a:solidFill>
                  <a:schemeClr val="tx1"/>
                </a:solidFill>
              </a:defRPr>
            </a:lvl1pPr>
          </a:lstStyle>
          <a:p>
            <a:r>
              <a:rPr lang="sv-SE" noProof="0"/>
              <a:t>Click to edit Master title style</a:t>
            </a:r>
            <a:endParaRPr lang="sv-SE" noProof="0" dirty="0"/>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439A526C-27BA-4331-AD30-24618B83BB4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0EF58670-6E5D-4262-960B-EA9B03AA10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Tree>
    <p:extLst>
      <p:ext uri="{BB962C8B-B14F-4D97-AF65-F5344CB8AC3E}">
        <p14:creationId xmlns:p14="http://schemas.microsoft.com/office/powerpoint/2010/main" val="105220055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Chapter divider Image ">
    <p:spTree>
      <p:nvGrpSpPr>
        <p:cNvPr id="1" name=""/>
        <p:cNvGrpSpPr/>
        <p:nvPr/>
      </p:nvGrpSpPr>
      <p:grpSpPr>
        <a:xfrm>
          <a:off x="0" y="0"/>
          <a:ext cx="0" cy="0"/>
          <a:chOff x="0" y="0"/>
          <a:chExt cx="0" cy="0"/>
        </a:xfrm>
      </p:grpSpPr>
      <p:sp>
        <p:nvSpPr>
          <p:cNvPr id="14" name="Platshållare för bild 13">
            <a:extLst>
              <a:ext uri="{FF2B5EF4-FFF2-40B4-BE49-F238E27FC236}">
                <a16:creationId xmlns:a16="http://schemas.microsoft.com/office/drawing/2014/main" id="{61A1535C-1DB7-4603-9625-984A0FF887FA}"/>
              </a:ext>
            </a:extLst>
          </p:cNvPr>
          <p:cNvSpPr>
            <a:spLocks noGrp="1"/>
          </p:cNvSpPr>
          <p:nvPr>
            <p:ph type="pic" sz="quarter" idx="20"/>
          </p:nvPr>
        </p:nvSpPr>
        <p:spPr>
          <a:xfrm>
            <a:off x="192088" y="188913"/>
            <a:ext cx="11807825" cy="6480175"/>
          </a:xfrm>
          <a:custGeom>
            <a:avLst/>
            <a:gdLst>
              <a:gd name="connsiteX0" fmla="*/ 358774 w 11807825"/>
              <a:gd name="connsiteY0" fmla="*/ 4593651 h 6480175"/>
              <a:gd name="connsiteX1" fmla="*/ 358774 w 11807825"/>
              <a:gd name="connsiteY1" fmla="*/ 4606210 h 6480175"/>
              <a:gd name="connsiteX2" fmla="*/ 11446774 w 11807825"/>
              <a:gd name="connsiteY2" fmla="*/ 4606210 h 6480175"/>
              <a:gd name="connsiteX3" fmla="*/ 11446774 w 11807825"/>
              <a:gd name="connsiteY3" fmla="*/ 4593651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358774" y="4593651"/>
                </a:moveTo>
                <a:lnTo>
                  <a:pt x="358774" y="4606210"/>
                </a:lnTo>
                <a:lnTo>
                  <a:pt x="11446774" y="4606210"/>
                </a:lnTo>
                <a:lnTo>
                  <a:pt x="11446774" y="4593651"/>
                </a:lnTo>
                <a:close/>
                <a:moveTo>
                  <a:pt x="0" y="0"/>
                </a:moveTo>
                <a:lnTo>
                  <a:pt x="11807825" y="0"/>
                </a:lnTo>
                <a:lnTo>
                  <a:pt x="11807825" y="6480175"/>
                </a:lnTo>
                <a:lnTo>
                  <a:pt x="0" y="6480175"/>
                </a:lnTo>
                <a:close/>
              </a:path>
            </a:pathLst>
          </a:custGeom>
        </p:spPr>
        <p:txBody>
          <a:bodyPr wrap="square">
            <a:noAutofit/>
          </a:bodyPr>
          <a:lstStyle>
            <a:lvl1pPr marL="0" indent="0">
              <a:buNone/>
              <a:defRPr/>
            </a:lvl1pPr>
          </a:lstStyle>
          <a:p>
            <a:r>
              <a:rPr lang="sv-SE"/>
              <a:t>Click icon to add picture</a:t>
            </a:r>
            <a:endParaRPr lang="sv-SE" dirty="0"/>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58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2" name="Rubrik 1">
            <a:extLst>
              <a:ext uri="{FF2B5EF4-FFF2-40B4-BE49-F238E27FC236}">
                <a16:creationId xmlns:a16="http://schemas.microsoft.com/office/drawing/2014/main" id="{4DA8C7BC-EB01-4403-BDF4-E224DAD098C3}"/>
              </a:ext>
            </a:extLst>
          </p:cNvPr>
          <p:cNvSpPr>
            <a:spLocks noGrp="1"/>
          </p:cNvSpPr>
          <p:nvPr>
            <p:ph type="title"/>
          </p:nvPr>
        </p:nvSpPr>
        <p:spPr>
          <a:xfrm>
            <a:off x="550861" y="2647826"/>
            <a:ext cx="7878763" cy="2124075"/>
          </a:xfrm>
        </p:spPr>
        <p:txBody>
          <a:bodyPr vert="horz" anchor="b">
            <a:noAutofit/>
          </a:bodyPr>
          <a:lstStyle>
            <a:lvl1pPr rtl="0">
              <a:defRPr sz="3600" cap="all" baseline="0">
                <a:solidFill>
                  <a:schemeClr val="bg1"/>
                </a:solidFill>
              </a:defRPr>
            </a:lvl1pPr>
          </a:lstStyle>
          <a:p>
            <a:r>
              <a:rPr lang="sv-SE" noProof="0"/>
              <a:t>Click to edit Master title style</a:t>
            </a:r>
            <a:endParaRPr lang="sv-SE" noProof="0" dirty="0"/>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p:nvPr>
        </p:nvSpPr>
        <p:spPr>
          <a:xfrm>
            <a:off x="550861" y="4797401"/>
            <a:ext cx="9144000" cy="505505"/>
          </a:xfrm>
        </p:spPr>
        <p:txBody>
          <a:bodyPr anchor="t">
            <a:noAutofit/>
          </a:bodyPr>
          <a:lstStyle>
            <a:lvl1pPr marL="0" indent="0" algn="l" rtl="0">
              <a:buNone/>
              <a:defRPr sz="24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Click to edit Master subtitle style</a:t>
            </a:r>
            <a:endParaRPr lang="sv-SE" noProof="0" dirty="0"/>
          </a:p>
        </p:txBody>
      </p:sp>
      <p:sp>
        <p:nvSpPr>
          <p:cNvPr id="15" name="Rektangel 14">
            <a:extLst>
              <a:ext uri="{FF2B5EF4-FFF2-40B4-BE49-F238E27FC236}">
                <a16:creationId xmlns:a16="http://schemas.microsoft.com/office/drawing/2014/main" id="{564AF929-2C9B-49F0-9EAB-7C483F171FE5}"/>
              </a:ext>
            </a:extLst>
          </p:cNvPr>
          <p:cNvSpPr/>
          <p:nvPr userDrawn="1"/>
        </p:nvSpPr>
        <p:spPr>
          <a:xfrm>
            <a:off x="-2732623" y="0"/>
            <a:ext cx="2547420" cy="5126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sv-SE" b="1" noProof="0">
                <a:solidFill>
                  <a:schemeClr val="tx1"/>
                </a:solidFill>
              </a:rPr>
              <a:t>To add image</a:t>
            </a:r>
            <a:r>
              <a:rPr lang="sv-SE" noProof="0">
                <a:solidFill>
                  <a:schemeClr val="tx1"/>
                </a:solidFill>
              </a:rPr>
              <a:t>: go to Insert tab. Click on Image and go to xxxxxx (folder for PPT-images). Click on preferred image. </a:t>
            </a:r>
          </a:p>
          <a:p>
            <a:pPr algn="l" rtl="0"/>
            <a:endParaRPr lang="sv-SE" noProof="0">
              <a:solidFill>
                <a:schemeClr val="tx1"/>
              </a:solidFill>
            </a:endParaRPr>
          </a:p>
          <a:p>
            <a:pPr algn="l" rtl="0"/>
            <a:r>
              <a:rPr lang="sv-SE" b="1" noProof="0">
                <a:solidFill>
                  <a:schemeClr val="tx1"/>
                </a:solidFill>
              </a:rPr>
              <a:t>To change image: </a:t>
            </a:r>
            <a:r>
              <a:rPr lang="sv-SE" noProof="0">
                <a:solidFill>
                  <a:schemeClr val="tx1"/>
                </a:solidFill>
              </a:rPr>
              <a:t>Click on image and press delete, follow the instructions above followed by pressing the “Reset” button in the Start menu to reorder objects to be placed on top of image</a:t>
            </a:r>
            <a:endParaRPr lang="sv-SE" noProof="0" dirty="0">
              <a:solidFill>
                <a:schemeClr val="tx1"/>
              </a:solidFill>
            </a:endParaRPr>
          </a:p>
        </p:txBody>
      </p:sp>
      <p:sp>
        <p:nvSpPr>
          <p:cNvPr id="25" name="Logo">
            <a:extLst>
              <a:ext uri="{FF2B5EF4-FFF2-40B4-BE49-F238E27FC236}">
                <a16:creationId xmlns:a16="http://schemas.microsoft.com/office/drawing/2014/main" id="{11F815E4-5F65-4CC9-AF21-EDCB17137CF2}"/>
              </a:ext>
            </a:extLst>
          </p:cNvPr>
          <p:cNvSpPr>
            <a:spLocks noGrp="1" noChangeAspect="1"/>
          </p:cNvSpPr>
          <p:nvPr>
            <p:ph type="body" sz="quarter" idx="19" hasCustomPrompt="1"/>
          </p:nvPr>
        </p:nvSpPr>
        <p:spPr>
          <a:xfrm>
            <a:off x="9388888" y="842942"/>
            <a:ext cx="2205793" cy="3682448"/>
          </a:xfrm>
          <a:blipFill>
            <a:blip r:embed="rId6">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sv-SE" noProof="0"/>
              <a:t>  </a:t>
            </a:r>
            <a:endParaRPr lang="sv-SE" noProof="0" dirty="0"/>
          </a:p>
        </p:txBody>
      </p:sp>
    </p:spTree>
    <p:extLst>
      <p:ext uri="{BB962C8B-B14F-4D97-AF65-F5344CB8AC3E}">
        <p14:creationId xmlns:p14="http://schemas.microsoft.com/office/powerpoint/2010/main" val="1238124047"/>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Chapter divider Turquois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69899B2-B742-42A5-8A6B-485F65218065}"/>
              </a:ext>
            </a:extLst>
          </p:cNvPr>
          <p:cNvSpPr/>
          <p:nvPr userDrawn="1"/>
        </p:nvSpPr>
        <p:spPr>
          <a:xfrm>
            <a:off x="192088" y="188913"/>
            <a:ext cx="11807825" cy="6480175"/>
          </a:xfrm>
          <a:prstGeom prst="rect">
            <a:avLst/>
          </a:prstGeom>
          <a:solidFill>
            <a:srgbClr val="55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14" name="Bildobjekt 13">
            <a:extLst>
              <a:ext uri="{FF2B5EF4-FFF2-40B4-BE49-F238E27FC236}">
                <a16:creationId xmlns:a16="http://schemas.microsoft.com/office/drawing/2014/main" id="{A29DE02A-D7CA-4320-BFA6-808AD90708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612"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2" name="Rubrik 1">
            <a:extLst>
              <a:ext uri="{FF2B5EF4-FFF2-40B4-BE49-F238E27FC236}">
                <a16:creationId xmlns:a16="http://schemas.microsoft.com/office/drawing/2014/main" id="{4DA8C7BC-EB01-4403-BDF4-E224DAD098C3}"/>
              </a:ext>
            </a:extLst>
          </p:cNvPr>
          <p:cNvSpPr>
            <a:spLocks noGrp="1"/>
          </p:cNvSpPr>
          <p:nvPr>
            <p:ph type="title"/>
          </p:nvPr>
        </p:nvSpPr>
        <p:spPr>
          <a:xfrm>
            <a:off x="550861" y="2647826"/>
            <a:ext cx="7878763" cy="2124075"/>
          </a:xfrm>
        </p:spPr>
        <p:txBody>
          <a:bodyPr vert="horz" anchor="b">
            <a:noAutofit/>
          </a:bodyPr>
          <a:lstStyle>
            <a:lvl1pPr rtl="0">
              <a:defRPr sz="3600" cap="all" baseline="0">
                <a:solidFill>
                  <a:schemeClr val="tx1"/>
                </a:solidFill>
              </a:defRPr>
            </a:lvl1pPr>
          </a:lstStyle>
          <a:p>
            <a:r>
              <a:rPr lang="sv-SE" noProof="0"/>
              <a:t>Click to edit Master title style</a:t>
            </a:r>
            <a:endParaRPr lang="sv-SE" noProof="0" dirty="0"/>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p:nvPr>
        </p:nvSpPr>
        <p:spPr>
          <a:xfrm>
            <a:off x="550861" y="4797401"/>
            <a:ext cx="9144000" cy="505505"/>
          </a:xfrm>
        </p:spPr>
        <p:txBody>
          <a:bodyPr anchor="t">
            <a:noAutofit/>
          </a:bodyPr>
          <a:lstStyle>
            <a:lvl1pPr marL="0" indent="0" algn="l" rtl="0">
              <a:buNone/>
              <a:defRPr sz="24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Click to edit Master subtitle style</a:t>
            </a:r>
            <a:endParaRPr lang="sv-SE" noProof="0" dirty="0"/>
          </a:p>
        </p:txBody>
      </p:sp>
    </p:spTree>
    <p:extLst>
      <p:ext uri="{BB962C8B-B14F-4D97-AF65-F5344CB8AC3E}">
        <p14:creationId xmlns:p14="http://schemas.microsoft.com/office/powerpoint/2010/main" val="1648312961"/>
      </p:ext>
    </p:extLst>
  </p:cSld>
  <p:clrMapOvr>
    <a:masterClrMapping/>
  </p:clrMapOvr>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Chapter divider Yellow">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69899B2-B742-42A5-8A6B-485F65218065}"/>
              </a:ext>
            </a:extLst>
          </p:cNvPr>
          <p:cNvSpPr/>
          <p:nvPr userDrawn="1"/>
        </p:nvSpPr>
        <p:spPr>
          <a:xfrm>
            <a:off x="192088" y="188913"/>
            <a:ext cx="11807825" cy="6480175"/>
          </a:xfrm>
          <a:prstGeom prst="rect">
            <a:avLst/>
          </a:prstGeom>
          <a:solidFill>
            <a:srgbClr val="FAD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63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2" name="Rubrik 1">
            <a:extLst>
              <a:ext uri="{FF2B5EF4-FFF2-40B4-BE49-F238E27FC236}">
                <a16:creationId xmlns:a16="http://schemas.microsoft.com/office/drawing/2014/main" id="{4DA8C7BC-EB01-4403-BDF4-E224DAD098C3}"/>
              </a:ext>
            </a:extLst>
          </p:cNvPr>
          <p:cNvSpPr>
            <a:spLocks noGrp="1"/>
          </p:cNvSpPr>
          <p:nvPr>
            <p:ph type="title"/>
          </p:nvPr>
        </p:nvSpPr>
        <p:spPr>
          <a:xfrm>
            <a:off x="550861" y="2647826"/>
            <a:ext cx="7878763" cy="2124075"/>
          </a:xfrm>
        </p:spPr>
        <p:txBody>
          <a:bodyPr vert="horz" anchor="b">
            <a:noAutofit/>
          </a:bodyPr>
          <a:lstStyle>
            <a:lvl1pPr rtl="0">
              <a:defRPr sz="3600" cap="all" baseline="0">
                <a:solidFill>
                  <a:schemeClr val="tx1"/>
                </a:solidFill>
              </a:defRPr>
            </a:lvl1pPr>
          </a:lstStyle>
          <a:p>
            <a:r>
              <a:rPr lang="sv-SE" noProof="0"/>
              <a:t>Click to edit Master title style</a:t>
            </a:r>
            <a:endParaRPr lang="sv-SE" noProof="0" dirty="0"/>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p:nvPr>
        </p:nvSpPr>
        <p:spPr>
          <a:xfrm>
            <a:off x="550861" y="4797401"/>
            <a:ext cx="9144000" cy="505505"/>
          </a:xfrm>
        </p:spPr>
        <p:txBody>
          <a:bodyPr anchor="t">
            <a:noAutofit/>
          </a:bodyPr>
          <a:lstStyle>
            <a:lvl1pPr marL="0" indent="0" algn="l" rtl="0">
              <a:buNone/>
              <a:defRPr sz="24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Click to edit Master subtitle style</a:t>
            </a:r>
            <a:endParaRPr lang="sv-SE" noProof="0" dirty="0"/>
          </a:p>
        </p:txBody>
      </p:sp>
      <p:pic>
        <p:nvPicPr>
          <p:cNvPr id="14" name="Bildobjekt 13">
            <a:extLst>
              <a:ext uri="{FF2B5EF4-FFF2-40B4-BE49-F238E27FC236}">
                <a16:creationId xmlns:a16="http://schemas.microsoft.com/office/drawing/2014/main" id="{DDCC975F-7E09-4C30-BBE1-17E19393DDF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Tree>
    <p:extLst>
      <p:ext uri="{BB962C8B-B14F-4D97-AF65-F5344CB8AC3E}">
        <p14:creationId xmlns:p14="http://schemas.microsoft.com/office/powerpoint/2010/main" val="897441730"/>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69899B2-B742-42A5-8A6B-485F65218065}"/>
              </a:ext>
            </a:extLst>
          </p:cNvPr>
          <p:cNvSpPr/>
          <p:nvPr userDrawn="1"/>
        </p:nvSpPr>
        <p:spPr>
          <a:xfrm>
            <a:off x="192088" y="188913"/>
            <a:ext cx="11807825"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66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2" name="Rubrik 1">
            <a:extLst>
              <a:ext uri="{FF2B5EF4-FFF2-40B4-BE49-F238E27FC236}">
                <a16:creationId xmlns:a16="http://schemas.microsoft.com/office/drawing/2014/main" id="{4DA8C7BC-EB01-4403-BDF4-E224DAD098C3}"/>
              </a:ext>
            </a:extLst>
          </p:cNvPr>
          <p:cNvSpPr>
            <a:spLocks noGrp="1"/>
          </p:cNvSpPr>
          <p:nvPr>
            <p:ph type="title"/>
          </p:nvPr>
        </p:nvSpPr>
        <p:spPr>
          <a:xfrm>
            <a:off x="550861" y="2647826"/>
            <a:ext cx="7878763" cy="2124075"/>
          </a:xfrm>
        </p:spPr>
        <p:txBody>
          <a:bodyPr vert="horz" anchor="b">
            <a:noAutofit/>
          </a:bodyPr>
          <a:lstStyle>
            <a:lvl1pPr rtl="0">
              <a:defRPr sz="3600" cap="all" baseline="0">
                <a:solidFill>
                  <a:schemeClr val="tx1"/>
                </a:solidFill>
              </a:defRPr>
            </a:lvl1pPr>
          </a:lstStyle>
          <a:p>
            <a:r>
              <a:rPr lang="sv-SE" noProof="0"/>
              <a:t>Click to edit Master title style</a:t>
            </a:r>
            <a:endParaRPr lang="sv-SE" noProof="0" dirty="0"/>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p:nvPr>
        </p:nvSpPr>
        <p:spPr>
          <a:xfrm>
            <a:off x="550861" y="4797401"/>
            <a:ext cx="9144000" cy="505505"/>
          </a:xfrm>
        </p:spPr>
        <p:txBody>
          <a:bodyPr anchor="t">
            <a:noAutofit/>
          </a:bodyPr>
          <a:lstStyle>
            <a:lvl1pPr marL="0" indent="0" algn="l" rtl="0">
              <a:buNone/>
              <a:defRPr sz="24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Click to edit Master subtitle style</a:t>
            </a:r>
            <a:endParaRPr lang="sv-SE" noProof="0" dirty="0"/>
          </a:p>
        </p:txBody>
      </p:sp>
      <p:pic>
        <p:nvPicPr>
          <p:cNvPr id="14" name="Bildobjekt 13">
            <a:extLst>
              <a:ext uri="{FF2B5EF4-FFF2-40B4-BE49-F238E27FC236}">
                <a16:creationId xmlns:a16="http://schemas.microsoft.com/office/drawing/2014/main" id="{764C81C6-A35F-4804-8072-34BF62D8D0D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Tree>
    <p:extLst>
      <p:ext uri="{BB962C8B-B14F-4D97-AF65-F5344CB8AC3E}">
        <p14:creationId xmlns:p14="http://schemas.microsoft.com/office/powerpoint/2010/main" val="2013516301"/>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_Innehållsförtecknin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684" name="think-cell Slide" r:id="rId5" imgW="344" imgH="344" progId="TCLayout.ActiveDocument.1">
                  <p:embed/>
                </p:oleObj>
              </mc:Choice>
              <mc:Fallback>
                <p:oleObj name="think-cell Slide" r:id="rId5" imgW="344" imgH="344"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sv-SE" sz="2700" b="0" i="0" baseline="0" dirty="0">
              <a:latin typeface="Futura Hv BT" panose="020B0702020204020204"/>
              <a:sym typeface="Futura Hv BT" panose="020B0702020204020204"/>
            </a:endParaRPr>
          </a:p>
        </p:txBody>
      </p:sp>
      <p:sp>
        <p:nvSpPr>
          <p:cNvPr id="2" name="Rubrik 1"/>
          <p:cNvSpPr>
            <a:spLocks noGrp="1"/>
          </p:cNvSpPr>
          <p:nvPr>
            <p:ph type="title" hasCustomPrompt="1"/>
          </p:nvPr>
        </p:nvSpPr>
        <p:spPr>
          <a:xfrm>
            <a:off x="355601" y="621284"/>
            <a:ext cx="11514667" cy="792088"/>
          </a:xfrm>
        </p:spPr>
        <p:txBody>
          <a:bodyPr/>
          <a:lstStyle/>
          <a:p>
            <a:r>
              <a:rPr lang="sv-SE" dirty="0"/>
              <a:t>Klicka här för att ändra format</a:t>
            </a:r>
          </a:p>
        </p:txBody>
      </p:sp>
      <p:sp>
        <p:nvSpPr>
          <p:cNvPr id="3" name="Platshållare för bildnummer 2"/>
          <p:cNvSpPr>
            <a:spLocks noGrp="1"/>
          </p:cNvSpPr>
          <p:nvPr>
            <p:ph type="sldNum" sz="quarter" idx="10"/>
          </p:nvPr>
        </p:nvSpPr>
        <p:spPr/>
        <p:txBody>
          <a:bodyPr/>
          <a:lstStyle/>
          <a:p>
            <a:fld id="{86D61203-AB43-451A-93F9-AA6B75557FFC}" type="slidenum">
              <a:rPr lang="sv-SE" smtClean="0"/>
              <a:pPr/>
              <a:t>‹#›</a:t>
            </a:fld>
            <a:endParaRPr lang="sv-SE" dirty="0"/>
          </a:p>
        </p:txBody>
      </p:sp>
      <p:sp>
        <p:nvSpPr>
          <p:cNvPr id="4" name="Platshållare för sidfot 3"/>
          <p:cNvSpPr>
            <a:spLocks noGrp="1"/>
          </p:cNvSpPr>
          <p:nvPr>
            <p:ph type="ftr" sz="quarter" idx="11"/>
          </p:nvPr>
        </p:nvSpPr>
        <p:spPr/>
        <p:txBody>
          <a:bodyPr/>
          <a:lstStyle>
            <a:lvl1pPr eaLnBrk="1">
              <a:defRPr/>
            </a:lvl1pPr>
          </a:lstStyle>
          <a:p>
            <a:endParaRPr lang="sv-SE" dirty="0"/>
          </a:p>
        </p:txBody>
      </p:sp>
      <p:sp>
        <p:nvSpPr>
          <p:cNvPr id="7" name="Platshållare för text 6"/>
          <p:cNvSpPr>
            <a:spLocks noGrp="1"/>
          </p:cNvSpPr>
          <p:nvPr>
            <p:ph type="body" sz="quarter" idx="15" hasCustomPrompt="1"/>
          </p:nvPr>
        </p:nvSpPr>
        <p:spPr>
          <a:xfrm>
            <a:off x="355601" y="2133600"/>
            <a:ext cx="11501964" cy="4249738"/>
          </a:xfrm>
        </p:spPr>
        <p:txBody>
          <a:bodyPr/>
          <a:lstStyle>
            <a:lvl1pPr marL="185738" indent="-216000">
              <a:spcBef>
                <a:spcPts val="1000"/>
              </a:spcBef>
              <a:buFont typeface="Arial" panose="020B0604020202020204" pitchFamily="34" charset="0"/>
              <a:buChar char="&gt;"/>
              <a:defRPr sz="2400"/>
            </a:lvl1pPr>
          </a:lstStyle>
          <a:p>
            <a:pPr lvl="0"/>
            <a:r>
              <a:rPr lang="sv-SE" dirty="0"/>
              <a:t>xx</a:t>
            </a:r>
          </a:p>
        </p:txBody>
      </p:sp>
    </p:spTree>
    <p:extLst>
      <p:ext uri="{BB962C8B-B14F-4D97-AF65-F5344CB8AC3E}">
        <p14:creationId xmlns:p14="http://schemas.microsoft.com/office/powerpoint/2010/main" val="28321497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sv-SE" dirty="0"/>
          </a:p>
        </p:txBody>
      </p:sp>
      <p:sp>
        <p:nvSpPr>
          <p:cNvPr id="3" name="Content Placeholder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Content Placeholder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6AFA5D-4DF1-4226-B908-AE71524D9811}" type="datetimeFigureOut">
              <a:rPr lang="sv-SE" smtClean="0"/>
              <a:t>2023-03-07</a:t>
            </a:fld>
            <a:endParaRPr lang="sv-SE"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sv-SE"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B620259-9A82-4EB5-99DD-DC0D3D106B93}" type="slidenum">
              <a:rPr lang="sv-SE" smtClean="0"/>
              <a:t>‹#›</a:t>
            </a:fld>
            <a:endParaRPr lang="sv-SE" dirty="0"/>
          </a:p>
        </p:txBody>
      </p:sp>
    </p:spTree>
    <p:extLst>
      <p:ext uri="{BB962C8B-B14F-4D97-AF65-F5344CB8AC3E}">
        <p14:creationId xmlns:p14="http://schemas.microsoft.com/office/powerpoint/2010/main" val="379029361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sv-SE"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46AFA5D-4DF1-4226-B908-AE71524D9811}" type="datetimeFigureOut">
              <a:rPr lang="sv-SE" smtClean="0"/>
              <a:t>2023-03-07</a:t>
            </a:fld>
            <a:endParaRPr lang="sv-SE"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sv-SE"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CB620259-9A82-4EB5-99DD-DC0D3D106B93}" type="slidenum">
              <a:rPr lang="sv-SE" smtClean="0"/>
              <a:t>‹#›</a:t>
            </a:fld>
            <a:endParaRPr lang="sv-SE" dirty="0"/>
          </a:p>
        </p:txBody>
      </p:sp>
    </p:spTree>
    <p:extLst>
      <p:ext uri="{BB962C8B-B14F-4D97-AF65-F5344CB8AC3E}">
        <p14:creationId xmlns:p14="http://schemas.microsoft.com/office/powerpoint/2010/main" val="2473747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Turquoise ">
    <p:bg>
      <p:bgPr>
        <a:solidFill>
          <a:srgbClr val="55A0A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2F623D6-B8BC-4988-A48F-AB00B91266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pic>
        <p:nvPicPr>
          <p:cNvPr id="5" name="Bildobjekt 4">
            <a:extLst>
              <a:ext uri="{FF2B5EF4-FFF2-40B4-BE49-F238E27FC236}">
                <a16:creationId xmlns:a16="http://schemas.microsoft.com/office/drawing/2014/main" id="{C18E1494-5C3C-4703-9130-BCB53ECA8E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extLst>
              <p:ext uri="{D42A27DB-BD31-4B8C-83A1-F6EECF244321}">
                <p14:modId xmlns:p14="http://schemas.microsoft.com/office/powerpoint/2010/main" val="6361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0" name="think-cell Slide" r:id="rId6" imgW="306" imgH="306" progId="TCLayout.ActiveDocument.1">
                  <p:embed/>
                </p:oleObj>
              </mc:Choice>
              <mc:Fallback>
                <p:oleObj name="think-cell Slide" r:id="rId6"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sp>
        <p:nvSpPr>
          <p:cNvPr id="9" name="Title 5">
            <a:extLst>
              <a:ext uri="{FF2B5EF4-FFF2-40B4-BE49-F238E27FC236}">
                <a16:creationId xmlns:a16="http://schemas.microsoft.com/office/drawing/2014/main" id="{AFBA9F34-DC5C-4DD1-B511-883803D1E206}"/>
              </a:ext>
            </a:extLst>
          </p:cNvPr>
          <p:cNvSpPr>
            <a:spLocks noGrp="1"/>
          </p:cNvSpPr>
          <p:nvPr>
            <p:ph type="title"/>
          </p:nvPr>
        </p:nvSpPr>
        <p:spPr>
          <a:xfrm>
            <a:off x="1524000" y="2336799"/>
            <a:ext cx="9144000" cy="1857375"/>
          </a:xfrm>
        </p:spPr>
        <p:txBody>
          <a:bodyPr/>
          <a:lstStyle>
            <a:lvl1pPr algn="ctr">
              <a:defRPr sz="5000">
                <a:solidFill>
                  <a:schemeClr val="tx1"/>
                </a:solidFill>
              </a:defRPr>
            </a:lvl1pPr>
          </a:lstStyle>
          <a:p>
            <a:r>
              <a:rPr lang="sv-SE"/>
              <a:t>Click to edit Master title style</a:t>
            </a:r>
            <a:endParaRPr lang="sv-SE" dirty="0"/>
          </a:p>
        </p:txBody>
      </p:sp>
      <p:sp>
        <p:nvSpPr>
          <p:cNvPr id="10" name="Text Placeholder 9">
            <a:extLst>
              <a:ext uri="{FF2B5EF4-FFF2-40B4-BE49-F238E27FC236}">
                <a16:creationId xmlns:a16="http://schemas.microsoft.com/office/drawing/2014/main" id="{7CCCD4A1-E9B6-4059-8F66-095C1E8D8FA2}"/>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tx1"/>
                </a:solidFill>
                <a:latin typeface="Georgia" panose="02040502050405020303" pitchFamily="18" charset="0"/>
              </a:defRPr>
            </a:lvl1pPr>
          </a:lstStyle>
          <a:p>
            <a:pPr lvl="0"/>
            <a:r>
              <a:rPr lang="sv-SE"/>
              <a:t>Edit Master text styles</a:t>
            </a:r>
            <a:endParaRPr lang="sv-SE" dirty="0"/>
          </a:p>
        </p:txBody>
      </p:sp>
    </p:spTree>
    <p:extLst>
      <p:ext uri="{BB962C8B-B14F-4D97-AF65-F5344CB8AC3E}">
        <p14:creationId xmlns:p14="http://schemas.microsoft.com/office/powerpoint/2010/main" val="3047150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
    <p:bg>
      <p:bgPr>
        <a:solidFill>
          <a:srgbClr val="FAD7AF"/>
        </a:solidFill>
        <a:effectLst/>
      </p:bgPr>
    </p:bg>
    <p:spTree>
      <p:nvGrpSpPr>
        <p:cNvPr id="1" name=""/>
        <p:cNvGrpSpPr/>
        <p:nvPr/>
      </p:nvGrpSpPr>
      <p:grpSpPr>
        <a:xfrm>
          <a:off x="0" y="0"/>
          <a:ext cx="0" cy="0"/>
          <a:chOff x="0" y="0"/>
          <a:chExt cx="0" cy="0"/>
        </a:xfrm>
      </p:grpSpPr>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extLst>
              <p:ext uri="{D42A27DB-BD31-4B8C-83A1-F6EECF244321}">
                <p14:modId xmlns:p14="http://schemas.microsoft.com/office/powerpoint/2010/main" val="2713904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11B61938-EE68-4CFD-88F8-24324082459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F0FCAC20-62E9-4D06-9179-DDD84196651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
        <p:nvSpPr>
          <p:cNvPr id="9" name="Title 5">
            <a:extLst>
              <a:ext uri="{FF2B5EF4-FFF2-40B4-BE49-F238E27FC236}">
                <a16:creationId xmlns:a16="http://schemas.microsoft.com/office/drawing/2014/main" id="{2A10BBE0-E3D6-4133-9E3F-F1AABA1044AA}"/>
              </a:ext>
            </a:extLst>
          </p:cNvPr>
          <p:cNvSpPr>
            <a:spLocks noGrp="1"/>
          </p:cNvSpPr>
          <p:nvPr>
            <p:ph type="title"/>
          </p:nvPr>
        </p:nvSpPr>
        <p:spPr>
          <a:xfrm>
            <a:off x="1524000" y="2336799"/>
            <a:ext cx="9144000" cy="1857375"/>
          </a:xfrm>
        </p:spPr>
        <p:txBody>
          <a:bodyPr/>
          <a:lstStyle>
            <a:lvl1pPr algn="ctr">
              <a:defRPr sz="5000">
                <a:solidFill>
                  <a:schemeClr val="tx1"/>
                </a:solidFill>
              </a:defRPr>
            </a:lvl1pPr>
          </a:lstStyle>
          <a:p>
            <a:r>
              <a:rPr lang="sv-SE"/>
              <a:t>Click to edit Master title style</a:t>
            </a:r>
            <a:endParaRPr lang="sv-SE" dirty="0"/>
          </a:p>
        </p:txBody>
      </p:sp>
      <p:sp>
        <p:nvSpPr>
          <p:cNvPr id="10" name="Text Placeholder 9">
            <a:extLst>
              <a:ext uri="{FF2B5EF4-FFF2-40B4-BE49-F238E27FC236}">
                <a16:creationId xmlns:a16="http://schemas.microsoft.com/office/drawing/2014/main" id="{0E15344E-42B1-4666-9120-879497492FFE}"/>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tx1"/>
                </a:solidFill>
                <a:latin typeface="Georgia" panose="02040502050405020303" pitchFamily="18" charset="0"/>
              </a:defRPr>
            </a:lvl1pPr>
          </a:lstStyle>
          <a:p>
            <a:pPr lvl="0"/>
            <a:r>
              <a:rPr lang="sv-SE"/>
              <a:t>Edit Master text styles</a:t>
            </a:r>
            <a:endParaRPr lang="sv-SE" dirty="0"/>
          </a:p>
        </p:txBody>
      </p:sp>
    </p:spTree>
    <p:extLst>
      <p:ext uri="{BB962C8B-B14F-4D97-AF65-F5344CB8AC3E}">
        <p14:creationId xmlns:p14="http://schemas.microsoft.com/office/powerpoint/2010/main" val="2796972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Lax ">
    <p:bg>
      <p:bgPr>
        <a:solidFill>
          <a:srgbClr val="FC9090"/>
        </a:solidFill>
        <a:effectLst/>
      </p:bgPr>
    </p:bg>
    <p:spTree>
      <p:nvGrpSpPr>
        <p:cNvPr id="1" name=""/>
        <p:cNvGrpSpPr/>
        <p:nvPr/>
      </p:nvGrpSpPr>
      <p:grpSpPr>
        <a:xfrm>
          <a:off x="0" y="0"/>
          <a:ext cx="0" cy="0"/>
          <a:chOff x="0" y="0"/>
          <a:chExt cx="0" cy="0"/>
        </a:xfrm>
      </p:grpSpPr>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extLst>
              <p:ext uri="{D42A27DB-BD31-4B8C-83A1-F6EECF244321}">
                <p14:modId xmlns:p14="http://schemas.microsoft.com/office/powerpoint/2010/main" val="2864797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439A526C-27BA-4331-AD30-24618B83BB4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0EF58670-6E5D-4262-960B-EA9B03AA10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
        <p:nvSpPr>
          <p:cNvPr id="9" name="Title 5">
            <a:extLst>
              <a:ext uri="{FF2B5EF4-FFF2-40B4-BE49-F238E27FC236}">
                <a16:creationId xmlns:a16="http://schemas.microsoft.com/office/drawing/2014/main" id="{D78CD57D-F962-4966-80E0-24EF1B87DCC1}"/>
              </a:ext>
            </a:extLst>
          </p:cNvPr>
          <p:cNvSpPr>
            <a:spLocks noGrp="1"/>
          </p:cNvSpPr>
          <p:nvPr>
            <p:ph type="title"/>
          </p:nvPr>
        </p:nvSpPr>
        <p:spPr>
          <a:xfrm>
            <a:off x="1524000" y="2336799"/>
            <a:ext cx="9144000" cy="1857375"/>
          </a:xfrm>
        </p:spPr>
        <p:txBody>
          <a:bodyPr/>
          <a:lstStyle>
            <a:lvl1pPr algn="ctr">
              <a:defRPr sz="5000">
                <a:solidFill>
                  <a:schemeClr val="tx1"/>
                </a:solidFill>
              </a:defRPr>
            </a:lvl1pPr>
          </a:lstStyle>
          <a:p>
            <a:r>
              <a:rPr lang="sv-SE"/>
              <a:t>Click to edit Master title style</a:t>
            </a:r>
            <a:endParaRPr lang="sv-SE" dirty="0"/>
          </a:p>
        </p:txBody>
      </p:sp>
      <p:sp>
        <p:nvSpPr>
          <p:cNvPr id="10" name="Text Placeholder 9">
            <a:extLst>
              <a:ext uri="{FF2B5EF4-FFF2-40B4-BE49-F238E27FC236}">
                <a16:creationId xmlns:a16="http://schemas.microsoft.com/office/drawing/2014/main" id="{AE1F3531-5F40-4316-8812-9450651761CB}"/>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tx1"/>
                </a:solidFill>
                <a:latin typeface="Georgia" panose="02040502050405020303" pitchFamily="18" charset="0"/>
              </a:defRPr>
            </a:lvl1pPr>
          </a:lstStyle>
          <a:p>
            <a:pPr lvl="0"/>
            <a:r>
              <a:rPr lang="sv-SE"/>
              <a:t>Edit Master text styles</a:t>
            </a:r>
            <a:endParaRPr lang="sv-SE" dirty="0"/>
          </a:p>
        </p:txBody>
      </p:sp>
    </p:spTree>
    <p:extLst>
      <p:ext uri="{BB962C8B-B14F-4D97-AF65-F5344CB8AC3E}">
        <p14:creationId xmlns:p14="http://schemas.microsoft.com/office/powerpoint/2010/main" val="1671097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divider Image ">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extLst>
              <p:ext uri="{D42A27DB-BD31-4B8C-83A1-F6EECF244321}">
                <p14:modId xmlns:p14="http://schemas.microsoft.com/office/powerpoint/2010/main" val="2864785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15" name="Rektangel 14">
            <a:extLst>
              <a:ext uri="{FF2B5EF4-FFF2-40B4-BE49-F238E27FC236}">
                <a16:creationId xmlns:a16="http://schemas.microsoft.com/office/drawing/2014/main" id="{564AF929-2C9B-49F0-9EAB-7C483F171FE5}"/>
              </a:ext>
            </a:extLst>
          </p:cNvPr>
          <p:cNvSpPr/>
          <p:nvPr userDrawn="1"/>
        </p:nvSpPr>
        <p:spPr>
          <a:xfrm>
            <a:off x="-2732623" y="0"/>
            <a:ext cx="2547420" cy="5126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sv-SE" b="1" noProof="0">
                <a:solidFill>
                  <a:schemeClr val="tx1"/>
                </a:solidFill>
              </a:rPr>
              <a:t>To add image</a:t>
            </a:r>
            <a:r>
              <a:rPr lang="sv-SE" noProof="0">
                <a:solidFill>
                  <a:schemeClr val="tx1"/>
                </a:solidFill>
              </a:rPr>
              <a:t>: go to Insert tab. Click on Image and go to xxxxxx (folder for PPT-images). Click on preferred image. </a:t>
            </a:r>
          </a:p>
          <a:p>
            <a:pPr algn="l" rtl="0"/>
            <a:endParaRPr lang="sv-SE" noProof="0">
              <a:solidFill>
                <a:schemeClr val="tx1"/>
              </a:solidFill>
            </a:endParaRPr>
          </a:p>
          <a:p>
            <a:pPr algn="l" rtl="0"/>
            <a:r>
              <a:rPr lang="sv-SE" b="1" noProof="0">
                <a:solidFill>
                  <a:schemeClr val="tx1"/>
                </a:solidFill>
              </a:rPr>
              <a:t>To change image: </a:t>
            </a:r>
            <a:r>
              <a:rPr lang="sv-SE" noProof="0">
                <a:solidFill>
                  <a:schemeClr val="tx1"/>
                </a:solidFill>
              </a:rPr>
              <a:t>Click on image and press delete, follow the instructions above followed by pressing the “Reset” button in the Start menu to reorder objects to be placed on top of image</a:t>
            </a:r>
            <a:endParaRPr lang="sv-SE" noProof="0" dirty="0">
              <a:solidFill>
                <a:schemeClr val="tx1"/>
              </a:solidFill>
            </a:endParaRPr>
          </a:p>
        </p:txBody>
      </p:sp>
      <p:sp>
        <p:nvSpPr>
          <p:cNvPr id="25" name="Logo">
            <a:extLst>
              <a:ext uri="{FF2B5EF4-FFF2-40B4-BE49-F238E27FC236}">
                <a16:creationId xmlns:a16="http://schemas.microsoft.com/office/drawing/2014/main" id="{11F815E4-5F65-4CC9-AF21-EDCB17137CF2}"/>
              </a:ext>
            </a:extLst>
          </p:cNvPr>
          <p:cNvSpPr>
            <a:spLocks noGrp="1" noChangeAspect="1"/>
          </p:cNvSpPr>
          <p:nvPr>
            <p:ph type="body" sz="quarter" idx="19" hasCustomPrompt="1"/>
          </p:nvPr>
        </p:nvSpPr>
        <p:spPr>
          <a:xfrm>
            <a:off x="9388888" y="842942"/>
            <a:ext cx="2205793" cy="3682448"/>
          </a:xfrm>
          <a:prstGeom prst="rect">
            <a:avLst/>
          </a:prstGeom>
          <a:blipFill>
            <a:blip r:embed="rId6">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sv-SE" noProof="0"/>
              <a:t>  </a:t>
            </a:r>
            <a:endParaRPr lang="sv-SE" noProof="0" dirty="0"/>
          </a:p>
        </p:txBody>
      </p:sp>
      <p:sp>
        <p:nvSpPr>
          <p:cNvPr id="9" name="Text Placeholder 8">
            <a:extLst>
              <a:ext uri="{FF2B5EF4-FFF2-40B4-BE49-F238E27FC236}">
                <a16:creationId xmlns:a16="http://schemas.microsoft.com/office/drawing/2014/main" id="{11D1AC22-F83C-4859-8FDA-FBC344EE7AB6}"/>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solidFill>
                  <a:schemeClr val="bg1"/>
                </a:solidFill>
                <a:latin typeface="Georgia" panose="02040502050405020303" pitchFamily="18" charset="0"/>
              </a:defRPr>
            </a:lvl1pPr>
          </a:lstStyle>
          <a:p>
            <a:pPr lvl="0"/>
            <a:r>
              <a:rPr lang="sv-SE"/>
              <a:t>Edit Master text styles</a:t>
            </a:r>
            <a:endParaRPr lang="sv-SE" dirty="0"/>
          </a:p>
        </p:txBody>
      </p:sp>
      <p:sp>
        <p:nvSpPr>
          <p:cNvPr id="10" name="Text Placeholder 9">
            <a:extLst>
              <a:ext uri="{FF2B5EF4-FFF2-40B4-BE49-F238E27FC236}">
                <a16:creationId xmlns:a16="http://schemas.microsoft.com/office/drawing/2014/main" id="{27CEF662-8BF8-436E-8A8A-D59E61B6C5E1}"/>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solidFill>
                  <a:schemeClr val="bg1"/>
                </a:solidFill>
                <a:latin typeface="+mj-lt"/>
              </a:defRPr>
            </a:lvl1pPr>
          </a:lstStyle>
          <a:p>
            <a:pPr lvl="0"/>
            <a:r>
              <a:rPr lang="sv-SE"/>
              <a:t>Edit Master text styles</a:t>
            </a:r>
            <a:endParaRPr lang="sv-SE" dirty="0"/>
          </a:p>
        </p:txBody>
      </p:sp>
      <p:sp>
        <p:nvSpPr>
          <p:cNvPr id="16" name="Picture Placeholder 15">
            <a:extLst>
              <a:ext uri="{FF2B5EF4-FFF2-40B4-BE49-F238E27FC236}">
                <a16:creationId xmlns:a16="http://schemas.microsoft.com/office/drawing/2014/main" id="{DEE0B72E-1DE2-43B3-90D8-4A27720A7113}"/>
              </a:ext>
            </a:extLst>
          </p:cNvPr>
          <p:cNvSpPr>
            <a:spLocks noGrp="1"/>
          </p:cNvSpPr>
          <p:nvPr>
            <p:ph type="pic" sz="quarter" idx="21"/>
          </p:nvPr>
        </p:nvSpPr>
        <p:spPr>
          <a:xfrm>
            <a:off x="192088" y="188913"/>
            <a:ext cx="11807825" cy="6480175"/>
          </a:xfrm>
          <a:custGeom>
            <a:avLst/>
            <a:gdLst>
              <a:gd name="connsiteX0" fmla="*/ 358774 w 11807825"/>
              <a:gd name="connsiteY0" fmla="*/ 4593651 h 6480175"/>
              <a:gd name="connsiteX1" fmla="*/ 358774 w 11807825"/>
              <a:gd name="connsiteY1" fmla="*/ 4606210 h 6480175"/>
              <a:gd name="connsiteX2" fmla="*/ 11446774 w 11807825"/>
              <a:gd name="connsiteY2" fmla="*/ 4606210 h 6480175"/>
              <a:gd name="connsiteX3" fmla="*/ 11446774 w 11807825"/>
              <a:gd name="connsiteY3" fmla="*/ 4593651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358774" y="4593651"/>
                </a:moveTo>
                <a:lnTo>
                  <a:pt x="358774" y="4606210"/>
                </a:lnTo>
                <a:lnTo>
                  <a:pt x="11446774" y="4606210"/>
                </a:lnTo>
                <a:lnTo>
                  <a:pt x="11446774" y="4593651"/>
                </a:lnTo>
                <a:close/>
                <a:moveTo>
                  <a:pt x="0" y="0"/>
                </a:moveTo>
                <a:lnTo>
                  <a:pt x="11807825" y="0"/>
                </a:lnTo>
                <a:lnTo>
                  <a:pt x="11807825" y="6480175"/>
                </a:lnTo>
                <a:lnTo>
                  <a:pt x="0" y="6480175"/>
                </a:lnTo>
                <a:close/>
              </a:path>
            </a:pathLst>
          </a:custGeom>
        </p:spPr>
        <p:txBody>
          <a:bodyPr wrap="square">
            <a:noAutofit/>
          </a:bodyPr>
          <a:lstStyle>
            <a:lvl1pPr marL="0" indent="0">
              <a:buNone/>
              <a:defRPr/>
            </a:lvl1pPr>
          </a:lstStyle>
          <a:p>
            <a:r>
              <a:rPr lang="sv-SE"/>
              <a:t>Click icon to add picture</a:t>
            </a:r>
            <a:endParaRPr lang="sv-SE" dirty="0"/>
          </a:p>
        </p:txBody>
      </p:sp>
    </p:spTree>
    <p:extLst>
      <p:ext uri="{BB962C8B-B14F-4D97-AF65-F5344CB8AC3E}">
        <p14:creationId xmlns:p14="http://schemas.microsoft.com/office/powerpoint/2010/main" val="126084673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divider Turquoise">
    <p:bg>
      <p:bgPr>
        <a:solidFill>
          <a:srgbClr val="55A0A5"/>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29DE02A-D7CA-4320-BFA6-808AD90708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extLst>
              <p:ext uri="{D42A27DB-BD31-4B8C-83A1-F6EECF244321}">
                <p14:modId xmlns:p14="http://schemas.microsoft.com/office/powerpoint/2010/main" val="363337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6"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8" name="Text Placeholder 7">
            <a:extLst>
              <a:ext uri="{FF2B5EF4-FFF2-40B4-BE49-F238E27FC236}">
                <a16:creationId xmlns:a16="http://schemas.microsoft.com/office/drawing/2014/main" id="{A1E860D9-AA01-4395-A48F-6673D250CD77}"/>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sv-SE"/>
              <a:t>Edit Master text styles</a:t>
            </a:r>
            <a:endParaRPr lang="sv-SE" dirty="0"/>
          </a:p>
        </p:txBody>
      </p:sp>
      <p:sp>
        <p:nvSpPr>
          <p:cNvPr id="9" name="Text Placeholder 8">
            <a:extLst>
              <a:ext uri="{FF2B5EF4-FFF2-40B4-BE49-F238E27FC236}">
                <a16:creationId xmlns:a16="http://schemas.microsoft.com/office/drawing/2014/main" id="{A88B8B66-4F89-4F9A-8CA1-B82C44544F1D}"/>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sv-SE"/>
              <a:t>Edit Master text styles</a:t>
            </a:r>
            <a:endParaRPr lang="sv-SE" dirty="0"/>
          </a:p>
        </p:txBody>
      </p:sp>
    </p:spTree>
    <p:extLst>
      <p:ext uri="{BB962C8B-B14F-4D97-AF65-F5344CB8AC3E}">
        <p14:creationId xmlns:p14="http://schemas.microsoft.com/office/powerpoint/2010/main" val="397585269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ter divider Yellow">
    <p:bg>
      <p:bgPr>
        <a:solidFill>
          <a:srgbClr val="FAD7AF"/>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extLst>
              <p:ext uri="{D42A27DB-BD31-4B8C-83A1-F6EECF244321}">
                <p14:modId xmlns:p14="http://schemas.microsoft.com/office/powerpoint/2010/main" val="4227073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pic>
        <p:nvPicPr>
          <p:cNvPr id="14" name="Bildobjekt 13">
            <a:extLst>
              <a:ext uri="{FF2B5EF4-FFF2-40B4-BE49-F238E27FC236}">
                <a16:creationId xmlns:a16="http://schemas.microsoft.com/office/drawing/2014/main" id="{DDCC975F-7E09-4C30-BBE1-17E19393DDF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
        <p:nvSpPr>
          <p:cNvPr id="8" name="Text Placeholder 7">
            <a:extLst>
              <a:ext uri="{FF2B5EF4-FFF2-40B4-BE49-F238E27FC236}">
                <a16:creationId xmlns:a16="http://schemas.microsoft.com/office/drawing/2014/main" id="{CA2DA7EA-AB73-43B4-B4AE-36CB2F4554A5}"/>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sv-SE"/>
              <a:t>Edit Master text styles</a:t>
            </a:r>
            <a:endParaRPr lang="sv-SE" dirty="0"/>
          </a:p>
        </p:txBody>
      </p:sp>
      <p:sp>
        <p:nvSpPr>
          <p:cNvPr id="9" name="Text Placeholder 8">
            <a:extLst>
              <a:ext uri="{FF2B5EF4-FFF2-40B4-BE49-F238E27FC236}">
                <a16:creationId xmlns:a16="http://schemas.microsoft.com/office/drawing/2014/main" id="{559D2290-C0E0-4242-ACBE-375437B9087A}"/>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sv-SE"/>
              <a:t>Edit Master text styles</a:t>
            </a:r>
            <a:endParaRPr lang="sv-SE" dirty="0"/>
          </a:p>
        </p:txBody>
      </p:sp>
    </p:spTree>
    <p:extLst>
      <p:ext uri="{BB962C8B-B14F-4D97-AF65-F5344CB8AC3E}">
        <p14:creationId xmlns:p14="http://schemas.microsoft.com/office/powerpoint/2010/main" val="242839651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
    <p:bg>
      <p:bgPr>
        <a:solidFill>
          <a:srgbClr val="FC909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extLst>
              <p:ext uri="{D42A27DB-BD31-4B8C-83A1-F6EECF244321}">
                <p14:modId xmlns:p14="http://schemas.microsoft.com/office/powerpoint/2010/main" val="2316773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pic>
        <p:nvPicPr>
          <p:cNvPr id="14" name="Bildobjekt 13">
            <a:extLst>
              <a:ext uri="{FF2B5EF4-FFF2-40B4-BE49-F238E27FC236}">
                <a16:creationId xmlns:a16="http://schemas.microsoft.com/office/drawing/2014/main" id="{764C81C6-A35F-4804-8072-34BF62D8D0D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
        <p:nvSpPr>
          <p:cNvPr id="8" name="Text Placeholder 7">
            <a:extLst>
              <a:ext uri="{FF2B5EF4-FFF2-40B4-BE49-F238E27FC236}">
                <a16:creationId xmlns:a16="http://schemas.microsoft.com/office/drawing/2014/main" id="{7D1E7DFE-D4C7-471C-B233-28FE9EC2B83A}"/>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sv-SE"/>
              <a:t>Edit Master text styles</a:t>
            </a:r>
            <a:endParaRPr lang="sv-SE" dirty="0"/>
          </a:p>
        </p:txBody>
      </p:sp>
      <p:sp>
        <p:nvSpPr>
          <p:cNvPr id="9" name="Text Placeholder 8">
            <a:extLst>
              <a:ext uri="{FF2B5EF4-FFF2-40B4-BE49-F238E27FC236}">
                <a16:creationId xmlns:a16="http://schemas.microsoft.com/office/drawing/2014/main" id="{A24FB8A0-49D0-4672-92BE-328305651F13}"/>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sv-SE"/>
              <a:t>Edit Master text styles</a:t>
            </a:r>
            <a:endParaRPr lang="sv-SE" dirty="0"/>
          </a:p>
        </p:txBody>
      </p:sp>
    </p:spTree>
    <p:extLst>
      <p:ext uri="{BB962C8B-B14F-4D97-AF65-F5344CB8AC3E}">
        <p14:creationId xmlns:p14="http://schemas.microsoft.com/office/powerpoint/2010/main" val="264033644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rgbClr val="F9F5F0"/>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D2287B9-5F20-46DE-9E87-5533AA5A29C0}"/>
              </a:ext>
            </a:extLst>
          </p:cNvPr>
          <p:cNvSpPr>
            <a:spLocks noGrp="1"/>
          </p:cNvSpPr>
          <p:nvPr>
            <p:ph type="pic" sz="quarter" idx="21"/>
          </p:nvPr>
        </p:nvSpPr>
        <p:spPr>
          <a:xfrm>
            <a:off x="192088" y="188913"/>
            <a:ext cx="11807825" cy="6480175"/>
          </a:xfrm>
          <a:custGeom>
            <a:avLst/>
            <a:gdLst>
              <a:gd name="connsiteX0" fmla="*/ 520677 w 11807825"/>
              <a:gd name="connsiteY0" fmla="*/ 3995990 h 6480175"/>
              <a:gd name="connsiteX1" fmla="*/ 520677 w 11807825"/>
              <a:gd name="connsiteY1" fmla="*/ 4008183 h 6480175"/>
              <a:gd name="connsiteX2" fmla="*/ 11287146 w 11807825"/>
              <a:gd name="connsiteY2" fmla="*/ 4008183 h 6480175"/>
              <a:gd name="connsiteX3" fmla="*/ 11287146 w 11807825"/>
              <a:gd name="connsiteY3" fmla="*/ 3995990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520677" y="3995990"/>
                </a:moveTo>
                <a:lnTo>
                  <a:pt x="520677" y="4008183"/>
                </a:lnTo>
                <a:lnTo>
                  <a:pt x="11287146" y="4008183"/>
                </a:lnTo>
                <a:lnTo>
                  <a:pt x="11287146" y="3995990"/>
                </a:lnTo>
                <a:close/>
                <a:moveTo>
                  <a:pt x="0" y="0"/>
                </a:moveTo>
                <a:lnTo>
                  <a:pt x="11807825" y="0"/>
                </a:lnTo>
                <a:lnTo>
                  <a:pt x="11807825" y="6480175"/>
                </a:lnTo>
                <a:lnTo>
                  <a:pt x="0" y="6480175"/>
                </a:lnTo>
                <a:close/>
              </a:path>
            </a:pathLst>
          </a:custGeom>
        </p:spPr>
        <p:txBody>
          <a:bodyPr wrap="square">
            <a:noAutofit/>
          </a:bodyPr>
          <a:lstStyle>
            <a:lvl1pPr marL="0" indent="0">
              <a:buNone/>
              <a:defRPr/>
            </a:lvl1pPr>
          </a:lstStyle>
          <a:p>
            <a:r>
              <a:rPr lang="sv-SE" err="1"/>
              <a:t>Click</a:t>
            </a:r>
            <a:r>
              <a:rPr lang="sv-SE"/>
              <a:t> </a:t>
            </a:r>
            <a:r>
              <a:rPr lang="sv-SE" err="1"/>
              <a:t>icon</a:t>
            </a:r>
            <a:r>
              <a:rPr lang="sv-SE"/>
              <a:t> to </a:t>
            </a:r>
            <a:r>
              <a:rPr lang="sv-SE" err="1"/>
              <a:t>add</a:t>
            </a:r>
            <a:r>
              <a:rPr lang="sv-SE"/>
              <a:t> </a:t>
            </a:r>
            <a:r>
              <a:rPr lang="sv-SE" err="1"/>
              <a:t>picture</a:t>
            </a:r>
            <a:endParaRPr lang="sv-SE"/>
          </a:p>
        </p:txBody>
      </p:sp>
      <p:graphicFrame>
        <p:nvGraphicFramePr>
          <p:cNvPr id="4" name="Objekt 3" hidden="1">
            <a:extLst>
              <a:ext uri="{FF2B5EF4-FFF2-40B4-BE49-F238E27FC236}">
                <a16:creationId xmlns:a16="http://schemas.microsoft.com/office/drawing/2014/main" id="{F3F5C15F-EB89-480C-8226-A2475002190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3F5C15F-EB89-480C-8226-A247500219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E90139AC-378D-4600-8614-76B820BD4078}"/>
              </a:ext>
            </a:extLst>
          </p:cNvPr>
          <p:cNvSpPr/>
          <p:nvPr userDrawn="1"/>
        </p:nvSpPr>
        <p:spPr>
          <a:xfrm>
            <a:off x="-2732623" y="0"/>
            <a:ext cx="2547420" cy="5126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sv-SE" b="1" noProof="0">
                <a:solidFill>
                  <a:schemeClr val="tx1"/>
                </a:solidFill>
              </a:rPr>
              <a:t>To </a:t>
            </a:r>
            <a:r>
              <a:rPr lang="sv-SE" b="1" noProof="0" err="1">
                <a:solidFill>
                  <a:schemeClr val="tx1"/>
                </a:solidFill>
              </a:rPr>
              <a:t>add</a:t>
            </a:r>
            <a:r>
              <a:rPr lang="sv-SE" b="1" noProof="0">
                <a:solidFill>
                  <a:schemeClr val="tx1"/>
                </a:solidFill>
              </a:rPr>
              <a:t> image</a:t>
            </a:r>
            <a:r>
              <a:rPr lang="sv-SE" noProof="0">
                <a:solidFill>
                  <a:schemeClr val="tx1"/>
                </a:solidFill>
              </a:rPr>
              <a:t>: go to </a:t>
            </a:r>
            <a:r>
              <a:rPr lang="sv-SE" noProof="0" err="1">
                <a:solidFill>
                  <a:schemeClr val="tx1"/>
                </a:solidFill>
              </a:rPr>
              <a:t>Insert</a:t>
            </a:r>
            <a:r>
              <a:rPr lang="sv-SE" noProof="0">
                <a:solidFill>
                  <a:schemeClr val="tx1"/>
                </a:solidFill>
              </a:rPr>
              <a:t> tab. </a:t>
            </a:r>
            <a:r>
              <a:rPr lang="sv-SE" noProof="0" err="1">
                <a:solidFill>
                  <a:schemeClr val="tx1"/>
                </a:solidFill>
              </a:rPr>
              <a:t>Click</a:t>
            </a:r>
            <a:r>
              <a:rPr lang="sv-SE" noProof="0">
                <a:solidFill>
                  <a:schemeClr val="tx1"/>
                </a:solidFill>
              </a:rPr>
              <a:t> on Image and go to </a:t>
            </a:r>
            <a:r>
              <a:rPr lang="sv-SE" noProof="0" err="1">
                <a:solidFill>
                  <a:schemeClr val="tx1"/>
                </a:solidFill>
              </a:rPr>
              <a:t>xxxxxx</a:t>
            </a:r>
            <a:r>
              <a:rPr lang="sv-SE" noProof="0">
                <a:solidFill>
                  <a:schemeClr val="tx1"/>
                </a:solidFill>
              </a:rPr>
              <a:t> (folder for PPT-images). </a:t>
            </a:r>
            <a:r>
              <a:rPr lang="sv-SE" noProof="0" err="1">
                <a:solidFill>
                  <a:schemeClr val="tx1"/>
                </a:solidFill>
              </a:rPr>
              <a:t>Click</a:t>
            </a:r>
            <a:r>
              <a:rPr lang="sv-SE" noProof="0">
                <a:solidFill>
                  <a:schemeClr val="tx1"/>
                </a:solidFill>
              </a:rPr>
              <a:t> on </a:t>
            </a:r>
            <a:r>
              <a:rPr lang="sv-SE" noProof="0" err="1">
                <a:solidFill>
                  <a:schemeClr val="tx1"/>
                </a:solidFill>
              </a:rPr>
              <a:t>preferred</a:t>
            </a:r>
            <a:r>
              <a:rPr lang="sv-SE" noProof="0">
                <a:solidFill>
                  <a:schemeClr val="tx1"/>
                </a:solidFill>
              </a:rPr>
              <a:t> image. </a:t>
            </a:r>
          </a:p>
          <a:p>
            <a:pPr algn="l" rtl="0"/>
            <a:endParaRPr lang="sv-SE" noProof="0">
              <a:solidFill>
                <a:schemeClr val="tx1"/>
              </a:solidFill>
            </a:endParaRPr>
          </a:p>
          <a:p>
            <a:pPr algn="l" rtl="0"/>
            <a:r>
              <a:rPr lang="sv-SE" b="1" noProof="0">
                <a:solidFill>
                  <a:schemeClr val="tx1"/>
                </a:solidFill>
              </a:rPr>
              <a:t>To </a:t>
            </a:r>
            <a:r>
              <a:rPr lang="sv-SE" b="1" noProof="0" err="1">
                <a:solidFill>
                  <a:schemeClr val="tx1"/>
                </a:solidFill>
              </a:rPr>
              <a:t>change</a:t>
            </a:r>
            <a:r>
              <a:rPr lang="sv-SE" b="1" noProof="0">
                <a:solidFill>
                  <a:schemeClr val="tx1"/>
                </a:solidFill>
              </a:rPr>
              <a:t> image: </a:t>
            </a:r>
            <a:r>
              <a:rPr lang="sv-SE" noProof="0" err="1">
                <a:solidFill>
                  <a:schemeClr val="tx1"/>
                </a:solidFill>
              </a:rPr>
              <a:t>Click</a:t>
            </a:r>
            <a:r>
              <a:rPr lang="sv-SE" noProof="0">
                <a:solidFill>
                  <a:schemeClr val="tx1"/>
                </a:solidFill>
              </a:rPr>
              <a:t> on image and press </a:t>
            </a:r>
            <a:r>
              <a:rPr lang="sv-SE" noProof="0" err="1">
                <a:solidFill>
                  <a:schemeClr val="tx1"/>
                </a:solidFill>
              </a:rPr>
              <a:t>delete</a:t>
            </a:r>
            <a:r>
              <a:rPr lang="sv-SE" noProof="0">
                <a:solidFill>
                  <a:schemeClr val="tx1"/>
                </a:solidFill>
              </a:rPr>
              <a:t>, </a:t>
            </a:r>
            <a:r>
              <a:rPr lang="sv-SE" noProof="0" err="1">
                <a:solidFill>
                  <a:schemeClr val="tx1"/>
                </a:solidFill>
              </a:rPr>
              <a:t>follow</a:t>
            </a:r>
            <a:r>
              <a:rPr lang="sv-SE" noProof="0">
                <a:solidFill>
                  <a:schemeClr val="tx1"/>
                </a:solidFill>
              </a:rPr>
              <a:t> the </a:t>
            </a:r>
            <a:r>
              <a:rPr lang="sv-SE" noProof="0" err="1">
                <a:solidFill>
                  <a:schemeClr val="tx1"/>
                </a:solidFill>
              </a:rPr>
              <a:t>instructions</a:t>
            </a:r>
            <a:r>
              <a:rPr lang="sv-SE" noProof="0">
                <a:solidFill>
                  <a:schemeClr val="tx1"/>
                </a:solidFill>
              </a:rPr>
              <a:t> </a:t>
            </a:r>
            <a:r>
              <a:rPr lang="sv-SE" noProof="0" err="1">
                <a:solidFill>
                  <a:schemeClr val="tx1"/>
                </a:solidFill>
              </a:rPr>
              <a:t>above</a:t>
            </a:r>
            <a:r>
              <a:rPr lang="sv-SE" noProof="0">
                <a:solidFill>
                  <a:schemeClr val="tx1"/>
                </a:solidFill>
              </a:rPr>
              <a:t> </a:t>
            </a:r>
            <a:r>
              <a:rPr lang="sv-SE" noProof="0" err="1">
                <a:solidFill>
                  <a:schemeClr val="tx1"/>
                </a:solidFill>
              </a:rPr>
              <a:t>followed</a:t>
            </a:r>
            <a:r>
              <a:rPr lang="sv-SE" noProof="0">
                <a:solidFill>
                  <a:schemeClr val="tx1"/>
                </a:solidFill>
              </a:rPr>
              <a:t> by </a:t>
            </a:r>
            <a:r>
              <a:rPr lang="sv-SE" noProof="0" err="1">
                <a:solidFill>
                  <a:schemeClr val="tx1"/>
                </a:solidFill>
              </a:rPr>
              <a:t>pressing</a:t>
            </a:r>
            <a:r>
              <a:rPr lang="sv-SE" noProof="0">
                <a:solidFill>
                  <a:schemeClr val="tx1"/>
                </a:solidFill>
              </a:rPr>
              <a:t> the “</a:t>
            </a:r>
            <a:r>
              <a:rPr lang="sv-SE" noProof="0" err="1">
                <a:solidFill>
                  <a:schemeClr val="tx1"/>
                </a:solidFill>
              </a:rPr>
              <a:t>Reset</a:t>
            </a:r>
            <a:r>
              <a:rPr lang="sv-SE" noProof="0">
                <a:solidFill>
                  <a:schemeClr val="tx1"/>
                </a:solidFill>
              </a:rPr>
              <a:t>” </a:t>
            </a:r>
            <a:r>
              <a:rPr lang="sv-SE" noProof="0" err="1">
                <a:solidFill>
                  <a:schemeClr val="tx1"/>
                </a:solidFill>
              </a:rPr>
              <a:t>button</a:t>
            </a:r>
            <a:r>
              <a:rPr lang="sv-SE" noProof="0">
                <a:solidFill>
                  <a:schemeClr val="tx1"/>
                </a:solidFill>
              </a:rPr>
              <a:t> in the Start </a:t>
            </a:r>
            <a:r>
              <a:rPr lang="sv-SE" noProof="0" err="1">
                <a:solidFill>
                  <a:schemeClr val="tx1"/>
                </a:solidFill>
              </a:rPr>
              <a:t>menu</a:t>
            </a:r>
            <a:r>
              <a:rPr lang="sv-SE" noProof="0">
                <a:solidFill>
                  <a:schemeClr val="tx1"/>
                </a:solidFill>
              </a:rPr>
              <a:t> to </a:t>
            </a:r>
            <a:r>
              <a:rPr lang="sv-SE" noProof="0" err="1">
                <a:solidFill>
                  <a:schemeClr val="tx1"/>
                </a:solidFill>
              </a:rPr>
              <a:t>reorder</a:t>
            </a:r>
            <a:r>
              <a:rPr lang="sv-SE" noProof="0">
                <a:solidFill>
                  <a:schemeClr val="tx1"/>
                </a:solidFill>
              </a:rPr>
              <a:t> </a:t>
            </a:r>
            <a:r>
              <a:rPr lang="sv-SE" noProof="0" err="1">
                <a:solidFill>
                  <a:schemeClr val="tx1"/>
                </a:solidFill>
              </a:rPr>
              <a:t>objects</a:t>
            </a:r>
            <a:r>
              <a:rPr lang="sv-SE" noProof="0">
                <a:solidFill>
                  <a:schemeClr val="tx1"/>
                </a:solidFill>
              </a:rPr>
              <a:t> to be </a:t>
            </a:r>
            <a:r>
              <a:rPr lang="sv-SE" noProof="0" err="1">
                <a:solidFill>
                  <a:schemeClr val="tx1"/>
                </a:solidFill>
              </a:rPr>
              <a:t>placed</a:t>
            </a:r>
            <a:r>
              <a:rPr lang="sv-SE" noProof="0">
                <a:solidFill>
                  <a:schemeClr val="tx1"/>
                </a:solidFill>
              </a:rPr>
              <a:t> on </a:t>
            </a:r>
            <a:r>
              <a:rPr lang="sv-SE" noProof="0" err="1">
                <a:solidFill>
                  <a:schemeClr val="tx1"/>
                </a:solidFill>
              </a:rPr>
              <a:t>top</a:t>
            </a:r>
            <a:r>
              <a:rPr lang="sv-SE" noProof="0">
                <a:solidFill>
                  <a:schemeClr val="tx1"/>
                </a:solidFill>
              </a:rPr>
              <a:t> </a:t>
            </a:r>
            <a:r>
              <a:rPr lang="sv-SE" noProof="0" err="1">
                <a:solidFill>
                  <a:schemeClr val="tx1"/>
                </a:solidFill>
              </a:rPr>
              <a:t>of</a:t>
            </a:r>
            <a:r>
              <a:rPr lang="sv-SE" noProof="0">
                <a:solidFill>
                  <a:schemeClr val="tx1"/>
                </a:solidFill>
              </a:rPr>
              <a:t> image</a:t>
            </a:r>
          </a:p>
        </p:txBody>
      </p:sp>
      <p:sp>
        <p:nvSpPr>
          <p:cNvPr id="20" name="Bildruta 19">
            <a:extLst>
              <a:ext uri="{FF2B5EF4-FFF2-40B4-BE49-F238E27FC236}">
                <a16:creationId xmlns:a16="http://schemas.microsoft.com/office/drawing/2014/main" id="{BA910DF0-438F-4D15-BB42-415D5853E19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sp>
        <p:nvSpPr>
          <p:cNvPr id="16" name="Logo">
            <a:extLst>
              <a:ext uri="{FF2B5EF4-FFF2-40B4-BE49-F238E27FC236}">
                <a16:creationId xmlns:a16="http://schemas.microsoft.com/office/drawing/2014/main" id="{4F7293F8-BF72-4EA5-AA1F-054DD8CBDDE2}"/>
              </a:ext>
            </a:extLst>
          </p:cNvPr>
          <p:cNvSpPr>
            <a:spLocks noGrp="1" noChangeAspect="1"/>
          </p:cNvSpPr>
          <p:nvPr>
            <p:ph type="body" sz="quarter" idx="16" hasCustomPrompt="1"/>
          </p:nvPr>
        </p:nvSpPr>
        <p:spPr>
          <a:xfrm>
            <a:off x="5019675" y="5174966"/>
            <a:ext cx="2154238" cy="985043"/>
          </a:xfrm>
          <a:prstGeom prst="rect">
            <a:avLst/>
          </a:prstGeom>
          <a:blipFill>
            <a:blip r:embed="rId6">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sv-SE" noProof="0"/>
              <a:t>  </a:t>
            </a:r>
          </a:p>
        </p:txBody>
      </p:sp>
      <p:sp>
        <p:nvSpPr>
          <p:cNvPr id="17" name="Logo">
            <a:extLst>
              <a:ext uri="{FF2B5EF4-FFF2-40B4-BE49-F238E27FC236}">
                <a16:creationId xmlns:a16="http://schemas.microsoft.com/office/drawing/2014/main" id="{34715105-4421-417E-9273-55B25B3CD70A}"/>
              </a:ext>
            </a:extLst>
          </p:cNvPr>
          <p:cNvSpPr>
            <a:spLocks noGrp="1" noChangeAspect="1"/>
          </p:cNvSpPr>
          <p:nvPr>
            <p:ph type="body" sz="quarter" idx="19" hasCustomPrompt="1"/>
          </p:nvPr>
        </p:nvSpPr>
        <p:spPr>
          <a:xfrm>
            <a:off x="8578228" y="889791"/>
            <a:ext cx="2888557" cy="2626103"/>
          </a:xfrm>
          <a:prstGeom prst="rect">
            <a:avLst/>
          </a:prstGeom>
          <a:blipFill>
            <a:blip r:embed="rId7">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sv-SE" noProof="0"/>
              <a:t>  </a:t>
            </a:r>
          </a:p>
        </p:txBody>
      </p:sp>
      <p:sp>
        <p:nvSpPr>
          <p:cNvPr id="6" name="Title 5">
            <a:extLst>
              <a:ext uri="{FF2B5EF4-FFF2-40B4-BE49-F238E27FC236}">
                <a16:creationId xmlns:a16="http://schemas.microsoft.com/office/drawing/2014/main" id="{33AA6E73-F9D2-425E-AB69-4A239523372E}"/>
              </a:ext>
            </a:extLst>
          </p:cNvPr>
          <p:cNvSpPr>
            <a:spLocks noGrp="1"/>
          </p:cNvSpPr>
          <p:nvPr>
            <p:ph type="title"/>
          </p:nvPr>
        </p:nvSpPr>
        <p:spPr>
          <a:xfrm>
            <a:off x="1524000" y="2336799"/>
            <a:ext cx="9144000" cy="1857375"/>
          </a:xfrm>
        </p:spPr>
        <p:txBody>
          <a:bodyPr/>
          <a:lstStyle>
            <a:lvl1pPr algn="ctr">
              <a:defRPr sz="5000">
                <a:solidFill>
                  <a:schemeClr val="bg1"/>
                </a:solidFill>
              </a:defRPr>
            </a:lvl1pPr>
          </a:lstStyle>
          <a:p>
            <a:r>
              <a:rPr lang="sv-SE" err="1"/>
              <a:t>Click</a:t>
            </a:r>
            <a:r>
              <a:rPr lang="sv-SE"/>
              <a:t> to </a:t>
            </a:r>
            <a:r>
              <a:rPr lang="sv-SE" err="1"/>
              <a:t>edit</a:t>
            </a:r>
            <a:r>
              <a:rPr lang="sv-SE"/>
              <a:t> Master </a:t>
            </a:r>
            <a:r>
              <a:rPr lang="sv-SE" err="1"/>
              <a:t>title</a:t>
            </a:r>
            <a:r>
              <a:rPr lang="sv-SE"/>
              <a:t> style</a:t>
            </a:r>
          </a:p>
        </p:txBody>
      </p:sp>
      <p:sp>
        <p:nvSpPr>
          <p:cNvPr id="22" name="Text Placeholder 21">
            <a:extLst>
              <a:ext uri="{FF2B5EF4-FFF2-40B4-BE49-F238E27FC236}">
                <a16:creationId xmlns:a16="http://schemas.microsoft.com/office/drawing/2014/main" id="{7B699D21-052E-4AF5-A98C-FC3836211BA9}"/>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lgn="ctr">
              <a:buNone/>
              <a:defRPr>
                <a:solidFill>
                  <a:schemeClr val="bg1"/>
                </a:solidFill>
                <a:latin typeface="Georgia" panose="02040502050405020303" pitchFamily="18" charset="0"/>
              </a:defRPr>
            </a:lvl1pPr>
          </a:lstStyle>
          <a:p>
            <a:pPr lvl="0"/>
            <a:r>
              <a:rPr lang="sv-SE"/>
              <a:t>Edit Master text </a:t>
            </a:r>
            <a:r>
              <a:rPr lang="sv-SE" err="1"/>
              <a:t>styles</a:t>
            </a:r>
            <a:endParaRPr lang="sv-SE"/>
          </a:p>
        </p:txBody>
      </p:sp>
    </p:spTree>
    <p:extLst>
      <p:ext uri="{BB962C8B-B14F-4D97-AF65-F5344CB8AC3E}">
        <p14:creationId xmlns:p14="http://schemas.microsoft.com/office/powerpoint/2010/main" val="204391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rgbClr val="FAD7AF"/>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82FDEED-B200-4A80-AE25-BD557F1D08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688" y="901350"/>
            <a:ext cx="2249428" cy="960122"/>
          </a:xfrm>
          <a:prstGeom prst="rect">
            <a:avLst/>
          </a:prstGeom>
        </p:spPr>
      </p:pic>
      <p:sp>
        <p:nvSpPr>
          <p:cNvPr id="14" name="Bildruta 13">
            <a:extLst>
              <a:ext uri="{FF2B5EF4-FFF2-40B4-BE49-F238E27FC236}">
                <a16:creationId xmlns:a16="http://schemas.microsoft.com/office/drawing/2014/main" id="{644966A8-02C2-49A0-A0E7-78E14E67A574}"/>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6" name="Objekt 5" hidden="1">
            <a:extLst>
              <a:ext uri="{FF2B5EF4-FFF2-40B4-BE49-F238E27FC236}">
                <a16:creationId xmlns:a16="http://schemas.microsoft.com/office/drawing/2014/main" id="{3F66F30D-676F-42B4-90EC-FA9BE3CE37B5}"/>
              </a:ext>
            </a:extLst>
          </p:cNvPr>
          <p:cNvGraphicFramePr>
            <a:graphicFrameLocks noChangeAspect="1"/>
          </p:cNvGraphicFramePr>
          <p:nvPr userDrawn="1">
            <p:custDataLst>
              <p:tags r:id="rId2"/>
            </p:custDataLst>
            <p:extLst>
              <p:ext uri="{D42A27DB-BD31-4B8C-83A1-F6EECF244321}">
                <p14:modId xmlns:p14="http://schemas.microsoft.com/office/powerpoint/2010/main" val="2717625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5" imgW="306" imgH="306" progId="TCLayout.ActiveDocument.1">
                  <p:embed/>
                </p:oleObj>
              </mc:Choice>
              <mc:Fallback>
                <p:oleObj name="think-cell Slide" r:id="rId5" imgW="306" imgH="306" progId="TCLayout.ActiveDocument.1">
                  <p:embed/>
                  <p:pic>
                    <p:nvPicPr>
                      <p:cNvPr id="6" name="Objekt 5" hidden="1">
                        <a:extLst>
                          <a:ext uri="{FF2B5EF4-FFF2-40B4-BE49-F238E27FC236}">
                            <a16:creationId xmlns:a16="http://schemas.microsoft.com/office/drawing/2014/main" id="{3F66F30D-676F-42B4-90EC-FA9BE3CE37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Bildruta 9">
            <a:extLst>
              <a:ext uri="{FF2B5EF4-FFF2-40B4-BE49-F238E27FC236}">
                <a16:creationId xmlns:a16="http://schemas.microsoft.com/office/drawing/2014/main" id="{079D035D-E5D2-43FC-AB06-4B98E8DB4ED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cxnSp>
        <p:nvCxnSpPr>
          <p:cNvPr id="15" name="Google Shape;163;p29">
            <a:extLst>
              <a:ext uri="{FF2B5EF4-FFF2-40B4-BE49-F238E27FC236}">
                <a16:creationId xmlns:a16="http://schemas.microsoft.com/office/drawing/2014/main" id="{46D8B85C-BFA6-44A7-9A4D-3D99181BF88E}"/>
              </a:ext>
            </a:extLst>
          </p:cNvPr>
          <p:cNvCxnSpPr/>
          <p:nvPr userDrawn="1"/>
        </p:nvCxnSpPr>
        <p:spPr>
          <a:xfrm>
            <a:off x="499003" y="1665020"/>
            <a:ext cx="7718971" cy="0"/>
          </a:xfrm>
          <a:prstGeom prst="straightConnector1">
            <a:avLst/>
          </a:prstGeom>
          <a:noFill/>
          <a:ln w="9525" cap="flat" cmpd="sng">
            <a:solidFill>
              <a:schemeClr val="tx1"/>
            </a:solidFill>
            <a:prstDash val="solid"/>
            <a:round/>
            <a:headEnd type="none" w="sm" len="sm"/>
            <a:tailEnd type="none" w="sm" len="sm"/>
          </a:ln>
        </p:spPr>
      </p:cxnSp>
      <p:pic>
        <p:nvPicPr>
          <p:cNvPr id="17" name="Bildobjekt 16">
            <a:extLst>
              <a:ext uri="{FF2B5EF4-FFF2-40B4-BE49-F238E27FC236}">
                <a16:creationId xmlns:a16="http://schemas.microsoft.com/office/drawing/2014/main" id="{C66F20D0-4ABB-42A9-9CBE-5F770C2A731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
        <p:nvSpPr>
          <p:cNvPr id="18" name="Content Placeholder 17">
            <a:extLst>
              <a:ext uri="{FF2B5EF4-FFF2-40B4-BE49-F238E27FC236}">
                <a16:creationId xmlns:a16="http://schemas.microsoft.com/office/drawing/2014/main" id="{6EB3D22E-8B60-40D1-9B60-7CD3C90F297D}"/>
              </a:ext>
            </a:extLst>
          </p:cNvPr>
          <p:cNvSpPr>
            <a:spLocks noGrp="1"/>
          </p:cNvSpPr>
          <p:nvPr>
            <p:ph sz="quarter" idx="10"/>
          </p:nvPr>
        </p:nvSpPr>
        <p:spPr>
          <a:xfrm>
            <a:off x="566056" y="2065681"/>
            <a:ext cx="7330168" cy="4063647"/>
          </a:xfrm>
          <a:custGeom>
            <a:avLst/>
            <a:gdLst>
              <a:gd name="connsiteX0" fmla="*/ 0 w 7330168"/>
              <a:gd name="connsiteY0" fmla="*/ 0 h 4063647"/>
              <a:gd name="connsiteX1" fmla="*/ 7330168 w 7330168"/>
              <a:gd name="connsiteY1" fmla="*/ 0 h 4063647"/>
              <a:gd name="connsiteX2" fmla="*/ 7330168 w 7330168"/>
              <a:gd name="connsiteY2" fmla="*/ 4063647 h 4063647"/>
              <a:gd name="connsiteX3" fmla="*/ 0 w 7330168"/>
              <a:gd name="connsiteY3" fmla="*/ 4063647 h 4063647"/>
            </a:gdLst>
            <a:ahLst/>
            <a:cxnLst>
              <a:cxn ang="0">
                <a:pos x="connsiteX0" y="connsiteY0"/>
              </a:cxn>
              <a:cxn ang="0">
                <a:pos x="connsiteX1" y="connsiteY1"/>
              </a:cxn>
              <a:cxn ang="0">
                <a:pos x="connsiteX2" y="connsiteY2"/>
              </a:cxn>
              <a:cxn ang="0">
                <a:pos x="connsiteX3" y="connsiteY3"/>
              </a:cxn>
            </a:cxnLst>
            <a:rect l="l" t="t" r="r" b="b"/>
            <a:pathLst>
              <a:path w="7330168" h="4063647">
                <a:moveTo>
                  <a:pt x="0" y="0"/>
                </a:moveTo>
                <a:lnTo>
                  <a:pt x="7330168" y="0"/>
                </a:lnTo>
                <a:lnTo>
                  <a:pt x="7330168" y="4063647"/>
                </a:lnTo>
                <a:lnTo>
                  <a:pt x="0" y="4063647"/>
                </a:lnTo>
                <a:close/>
              </a:path>
            </a:pathLst>
          </a:custGeom>
        </p:spPr>
        <p:txBody>
          <a:bodyPr wrap="square">
            <a:noAutofit/>
          </a:bodyPr>
          <a:lstStyle>
            <a:lvl1pPr marL="0" indent="0">
              <a:buNone/>
              <a:defRPr sz="2400">
                <a:latin typeface="Georgia" panose="02040502050405020303" pitchFamily="18" charset="0"/>
              </a:defRPr>
            </a:lvl1pPr>
            <a:lvl2pPr marL="269875" indent="-269875">
              <a:buFont typeface="Arial" panose="020B0604020202020204" pitchFamily="34" charset="0"/>
              <a:buChar char="•"/>
              <a:defRPr sz="2400">
                <a:latin typeface="Georgia" panose="02040502050405020303" pitchFamily="18" charset="0"/>
              </a:defRPr>
            </a:lvl2pPr>
          </a:lstStyle>
          <a:p>
            <a:pPr lvl="0"/>
            <a:r>
              <a:rPr lang="sv-SE"/>
              <a:t>Edit Master text styles</a:t>
            </a:r>
          </a:p>
          <a:p>
            <a:pPr lvl="1"/>
            <a:r>
              <a:rPr lang="sv-SE"/>
              <a:t>Second level</a:t>
            </a:r>
            <a:endParaRPr lang="sv-SE" dirty="0"/>
          </a:p>
        </p:txBody>
      </p:sp>
    </p:spTree>
    <p:extLst>
      <p:ext uri="{BB962C8B-B14F-4D97-AF65-F5344CB8AC3E}">
        <p14:creationId xmlns:p14="http://schemas.microsoft.com/office/powerpoint/2010/main" val="2444551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p:bg>
      <p:bgPr>
        <a:solidFill>
          <a:srgbClr val="122D49"/>
        </a:solidFill>
        <a:effectLst/>
      </p:bgPr>
    </p:bg>
    <p:spTree>
      <p:nvGrpSpPr>
        <p:cNvPr id="1" name=""/>
        <p:cNvGrpSpPr/>
        <p:nvPr/>
      </p:nvGrpSpPr>
      <p:grpSpPr>
        <a:xfrm>
          <a:off x="0" y="0"/>
          <a:ext cx="0" cy="0"/>
          <a:chOff x="0" y="0"/>
          <a:chExt cx="0" cy="0"/>
        </a:xfrm>
      </p:grpSpPr>
      <p:pic>
        <p:nvPicPr>
          <p:cNvPr id="5" name="Bildobjekt 4" descr="En bild som visar text, clipart, vektorgrafik&#10;&#10;Automatiskt genererad beskrivning">
            <a:extLst>
              <a:ext uri="{FF2B5EF4-FFF2-40B4-BE49-F238E27FC236}">
                <a16:creationId xmlns:a16="http://schemas.microsoft.com/office/drawing/2014/main" id="{7D6964E9-D40F-4C1D-8838-DBCCE735D4F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018234" y="5174442"/>
            <a:ext cx="2154484" cy="982088"/>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6"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8578229" y="893097"/>
            <a:ext cx="2885879" cy="2619490"/>
          </a:xfrm>
          <a:prstGeom prst="rect">
            <a:avLst/>
          </a:prstGeom>
        </p:spPr>
      </p:pic>
      <p:sp>
        <p:nvSpPr>
          <p:cNvPr id="9" name="Title 5">
            <a:extLst>
              <a:ext uri="{FF2B5EF4-FFF2-40B4-BE49-F238E27FC236}">
                <a16:creationId xmlns:a16="http://schemas.microsoft.com/office/drawing/2014/main" id="{76903995-076F-4665-B986-BF1AC71D8AFF}"/>
              </a:ext>
            </a:extLst>
          </p:cNvPr>
          <p:cNvSpPr>
            <a:spLocks noGrp="1"/>
          </p:cNvSpPr>
          <p:nvPr>
            <p:ph type="title" hasCustomPrompt="1"/>
          </p:nvPr>
        </p:nvSpPr>
        <p:spPr>
          <a:xfrm>
            <a:off x="1524000" y="2336799"/>
            <a:ext cx="9144000" cy="1857375"/>
          </a:xfrm>
        </p:spPr>
        <p:txBody>
          <a:bodyPr/>
          <a:lstStyle>
            <a:lvl1pPr algn="ctr">
              <a:defRPr sz="5000" cap="all" baseline="0">
                <a:solidFill>
                  <a:schemeClr val="bg1"/>
                </a:solidFill>
              </a:defRPr>
            </a:lvl1pPr>
          </a:lstStyle>
          <a:p>
            <a:r>
              <a:rPr lang="sv-SE" err="1"/>
              <a:t>Click</a:t>
            </a:r>
            <a:r>
              <a:rPr lang="sv-SE"/>
              <a:t> to </a:t>
            </a:r>
            <a:r>
              <a:rPr lang="sv-SE" err="1"/>
              <a:t>add</a:t>
            </a:r>
            <a:r>
              <a:rPr lang="sv-SE"/>
              <a:t> </a:t>
            </a:r>
            <a:r>
              <a:rPr lang="sv-SE" err="1"/>
              <a:t>title</a:t>
            </a:r>
            <a:endParaRPr lang="sv-SE"/>
          </a:p>
        </p:txBody>
      </p:sp>
      <p:sp>
        <p:nvSpPr>
          <p:cNvPr id="10" name="Text Placeholder 9">
            <a:extLst>
              <a:ext uri="{FF2B5EF4-FFF2-40B4-BE49-F238E27FC236}">
                <a16:creationId xmlns:a16="http://schemas.microsoft.com/office/drawing/2014/main" id="{FE9B7161-AB27-493B-91A5-B9307CA1905D}"/>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bg1"/>
                </a:solidFill>
                <a:latin typeface="Georgia" panose="02040502050405020303" pitchFamily="18" charset="0"/>
              </a:defRPr>
            </a:lvl1pPr>
          </a:lstStyle>
          <a:p>
            <a:pPr lvl="0"/>
            <a:r>
              <a:rPr lang="sv-SE"/>
              <a:t>Edit Master text </a:t>
            </a:r>
            <a:r>
              <a:rPr lang="sv-SE" err="1"/>
              <a:t>styles</a:t>
            </a:r>
            <a:endParaRPr lang="sv-SE"/>
          </a:p>
        </p:txBody>
      </p:sp>
    </p:spTree>
    <p:extLst>
      <p:ext uri="{BB962C8B-B14F-4D97-AF65-F5344CB8AC3E}">
        <p14:creationId xmlns:p14="http://schemas.microsoft.com/office/powerpoint/2010/main" val="2999040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rgbClr val="FAD7AF"/>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82FDEED-B200-4A80-AE25-BD557F1D08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688" y="901350"/>
            <a:ext cx="2249428" cy="960122"/>
          </a:xfrm>
          <a:prstGeom prst="rect">
            <a:avLst/>
          </a:prstGeom>
        </p:spPr>
      </p:pic>
      <p:sp>
        <p:nvSpPr>
          <p:cNvPr id="14" name="Bildruta 13">
            <a:extLst>
              <a:ext uri="{FF2B5EF4-FFF2-40B4-BE49-F238E27FC236}">
                <a16:creationId xmlns:a16="http://schemas.microsoft.com/office/drawing/2014/main" id="{644966A8-02C2-49A0-A0E7-78E14E67A574}"/>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graphicFrame>
        <p:nvGraphicFramePr>
          <p:cNvPr id="6" name="Objekt 5" hidden="1">
            <a:extLst>
              <a:ext uri="{FF2B5EF4-FFF2-40B4-BE49-F238E27FC236}">
                <a16:creationId xmlns:a16="http://schemas.microsoft.com/office/drawing/2014/main" id="{3F66F30D-676F-42B4-90EC-FA9BE3CE37B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0" name="think-cell Slide" r:id="rId5" imgW="306" imgH="306" progId="TCLayout.ActiveDocument.1">
                  <p:embed/>
                </p:oleObj>
              </mc:Choice>
              <mc:Fallback>
                <p:oleObj name="think-cell Slide" r:id="rId5" imgW="306" imgH="306" progId="TCLayout.ActiveDocument.1">
                  <p:embed/>
                  <p:pic>
                    <p:nvPicPr>
                      <p:cNvPr id="6" name="Objekt 5" hidden="1">
                        <a:extLst>
                          <a:ext uri="{FF2B5EF4-FFF2-40B4-BE49-F238E27FC236}">
                            <a16:creationId xmlns:a16="http://schemas.microsoft.com/office/drawing/2014/main" id="{3F66F30D-676F-42B4-90EC-FA9BE3CE37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Bildruta 9">
            <a:extLst>
              <a:ext uri="{FF2B5EF4-FFF2-40B4-BE49-F238E27FC236}">
                <a16:creationId xmlns:a16="http://schemas.microsoft.com/office/drawing/2014/main" id="{079D035D-E5D2-43FC-AB06-4B98E8DB4ED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cxnSp>
        <p:nvCxnSpPr>
          <p:cNvPr id="15" name="Google Shape;163;p29">
            <a:extLst>
              <a:ext uri="{FF2B5EF4-FFF2-40B4-BE49-F238E27FC236}">
                <a16:creationId xmlns:a16="http://schemas.microsoft.com/office/drawing/2014/main" id="{46D8B85C-BFA6-44A7-9A4D-3D99181BF88E}"/>
              </a:ext>
            </a:extLst>
          </p:cNvPr>
          <p:cNvCxnSpPr/>
          <p:nvPr userDrawn="1"/>
        </p:nvCxnSpPr>
        <p:spPr>
          <a:xfrm>
            <a:off x="499003" y="1665020"/>
            <a:ext cx="7718971" cy="0"/>
          </a:xfrm>
          <a:prstGeom prst="straightConnector1">
            <a:avLst/>
          </a:prstGeom>
          <a:noFill/>
          <a:ln w="9525" cap="flat" cmpd="sng">
            <a:solidFill>
              <a:schemeClr val="tx1"/>
            </a:solidFill>
            <a:prstDash val="solid"/>
            <a:round/>
            <a:headEnd type="none" w="sm" len="sm"/>
            <a:tailEnd type="none" w="sm" len="sm"/>
          </a:ln>
        </p:spPr>
      </p:cxnSp>
      <p:pic>
        <p:nvPicPr>
          <p:cNvPr id="17" name="Bildobjekt 16">
            <a:extLst>
              <a:ext uri="{FF2B5EF4-FFF2-40B4-BE49-F238E27FC236}">
                <a16:creationId xmlns:a16="http://schemas.microsoft.com/office/drawing/2014/main" id="{C66F20D0-4ABB-42A9-9CBE-5F770C2A731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
        <p:nvSpPr>
          <p:cNvPr id="18" name="Content Placeholder 17">
            <a:extLst>
              <a:ext uri="{FF2B5EF4-FFF2-40B4-BE49-F238E27FC236}">
                <a16:creationId xmlns:a16="http://schemas.microsoft.com/office/drawing/2014/main" id="{6EB3D22E-8B60-40D1-9B60-7CD3C90F297D}"/>
              </a:ext>
            </a:extLst>
          </p:cNvPr>
          <p:cNvSpPr>
            <a:spLocks noGrp="1"/>
          </p:cNvSpPr>
          <p:nvPr>
            <p:ph sz="quarter" idx="10"/>
          </p:nvPr>
        </p:nvSpPr>
        <p:spPr>
          <a:xfrm>
            <a:off x="566056" y="2065681"/>
            <a:ext cx="7330168" cy="4063647"/>
          </a:xfrm>
          <a:custGeom>
            <a:avLst/>
            <a:gdLst>
              <a:gd name="connsiteX0" fmla="*/ 0 w 7330168"/>
              <a:gd name="connsiteY0" fmla="*/ 0 h 4063647"/>
              <a:gd name="connsiteX1" fmla="*/ 7330168 w 7330168"/>
              <a:gd name="connsiteY1" fmla="*/ 0 h 4063647"/>
              <a:gd name="connsiteX2" fmla="*/ 7330168 w 7330168"/>
              <a:gd name="connsiteY2" fmla="*/ 4063647 h 4063647"/>
              <a:gd name="connsiteX3" fmla="*/ 0 w 7330168"/>
              <a:gd name="connsiteY3" fmla="*/ 4063647 h 4063647"/>
            </a:gdLst>
            <a:ahLst/>
            <a:cxnLst>
              <a:cxn ang="0">
                <a:pos x="connsiteX0" y="connsiteY0"/>
              </a:cxn>
              <a:cxn ang="0">
                <a:pos x="connsiteX1" y="connsiteY1"/>
              </a:cxn>
              <a:cxn ang="0">
                <a:pos x="connsiteX2" y="connsiteY2"/>
              </a:cxn>
              <a:cxn ang="0">
                <a:pos x="connsiteX3" y="connsiteY3"/>
              </a:cxn>
            </a:cxnLst>
            <a:rect l="l" t="t" r="r" b="b"/>
            <a:pathLst>
              <a:path w="7330168" h="4063647">
                <a:moveTo>
                  <a:pt x="0" y="0"/>
                </a:moveTo>
                <a:lnTo>
                  <a:pt x="7330168" y="0"/>
                </a:lnTo>
                <a:lnTo>
                  <a:pt x="7330168" y="4063647"/>
                </a:lnTo>
                <a:lnTo>
                  <a:pt x="0" y="4063647"/>
                </a:lnTo>
                <a:close/>
              </a:path>
            </a:pathLst>
          </a:custGeom>
        </p:spPr>
        <p:txBody>
          <a:bodyPr wrap="square">
            <a:noAutofit/>
          </a:bodyPr>
          <a:lstStyle>
            <a:lvl1pPr marL="0" indent="0">
              <a:buNone/>
              <a:defRPr sz="2400">
                <a:latin typeface="Georgia" panose="02040502050405020303" pitchFamily="18" charset="0"/>
              </a:defRPr>
            </a:lvl1pPr>
            <a:lvl2pPr marL="269875" indent="-269875">
              <a:buFont typeface="Arial" panose="020B0604020202020204" pitchFamily="34" charset="0"/>
              <a:buChar char="•"/>
              <a:defRPr sz="2400">
                <a:latin typeface="Georgia" panose="02040502050405020303" pitchFamily="18" charset="0"/>
              </a:defRPr>
            </a:lvl2pPr>
          </a:lstStyle>
          <a:p>
            <a:pPr lvl="0"/>
            <a:r>
              <a:rPr lang="sv-SE"/>
              <a:t>Edit Master text </a:t>
            </a:r>
            <a:r>
              <a:rPr lang="sv-SE" err="1"/>
              <a:t>styles</a:t>
            </a:r>
            <a:endParaRPr lang="sv-SE"/>
          </a:p>
          <a:p>
            <a:pPr lvl="1"/>
            <a:r>
              <a:rPr lang="sv-SE"/>
              <a:t>Second </a:t>
            </a:r>
            <a:r>
              <a:rPr lang="sv-SE" err="1"/>
              <a:t>level</a:t>
            </a:r>
            <a:endParaRPr lang="sv-SE"/>
          </a:p>
        </p:txBody>
      </p:sp>
    </p:spTree>
    <p:extLst>
      <p:ext uri="{BB962C8B-B14F-4D97-AF65-F5344CB8AC3E}">
        <p14:creationId xmlns:p14="http://schemas.microsoft.com/office/powerpoint/2010/main" val="2988845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p:bg>
      <p:bgPr>
        <a:solidFill>
          <a:srgbClr val="FC9090"/>
        </a:solidFill>
        <a:effectLst/>
      </p:bgPr>
    </p:bg>
    <p:spTree>
      <p:nvGrpSpPr>
        <p:cNvPr id="1" name=""/>
        <p:cNvGrpSpPr/>
        <p:nvPr/>
      </p:nvGrpSpPr>
      <p:grpSpPr>
        <a:xfrm>
          <a:off x="0" y="0"/>
          <a:ext cx="0" cy="0"/>
          <a:chOff x="0" y="0"/>
          <a:chExt cx="0" cy="0"/>
        </a:xfrm>
      </p:grpSpPr>
      <p:sp>
        <p:nvSpPr>
          <p:cNvPr id="10" name="Bildruta 9">
            <a:extLst>
              <a:ext uri="{FF2B5EF4-FFF2-40B4-BE49-F238E27FC236}">
                <a16:creationId xmlns:a16="http://schemas.microsoft.com/office/drawing/2014/main" id="{1B7D9AFF-8CA0-49C0-A04E-4EBD93F01C3A}"/>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Bildobjekt 12">
            <a:extLst>
              <a:ext uri="{FF2B5EF4-FFF2-40B4-BE49-F238E27FC236}">
                <a16:creationId xmlns:a16="http://schemas.microsoft.com/office/drawing/2014/main" id="{718828C0-96A8-4983-B0A5-D4834D8A3D1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
        <p:nvSpPr>
          <p:cNvPr id="11" name="Text Placeholder 10">
            <a:extLst>
              <a:ext uri="{FF2B5EF4-FFF2-40B4-BE49-F238E27FC236}">
                <a16:creationId xmlns:a16="http://schemas.microsoft.com/office/drawing/2014/main" id="{AD7A9A07-C264-4C5F-9114-FF2458BDBC7E}"/>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sv-SE"/>
              <a:t>Edit Master text </a:t>
            </a:r>
            <a:r>
              <a:rPr lang="sv-SE" err="1"/>
              <a:t>styles</a:t>
            </a:r>
            <a:endParaRPr lang="sv-SE"/>
          </a:p>
        </p:txBody>
      </p:sp>
      <p:sp>
        <p:nvSpPr>
          <p:cNvPr id="14" name="Text Placeholder 13">
            <a:extLst>
              <a:ext uri="{FF2B5EF4-FFF2-40B4-BE49-F238E27FC236}">
                <a16:creationId xmlns:a16="http://schemas.microsoft.com/office/drawing/2014/main" id="{3762921B-EC1D-470D-8C61-66B428657EA7}"/>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sv-SE"/>
              <a:t>Edit Master text </a:t>
            </a:r>
            <a:r>
              <a:rPr lang="sv-SE" err="1"/>
              <a:t>styles</a:t>
            </a:r>
            <a:endParaRPr lang="sv-SE"/>
          </a:p>
        </p:txBody>
      </p:sp>
    </p:spTree>
    <p:extLst>
      <p:ext uri="{BB962C8B-B14F-4D97-AF65-F5344CB8AC3E}">
        <p14:creationId xmlns:p14="http://schemas.microsoft.com/office/powerpoint/2010/main" val="203710196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layout area">
    <p:bg>
      <p:bgPr>
        <a:solidFill>
          <a:srgbClr val="F9F5F0"/>
        </a:solidFill>
        <a:effectLst/>
      </p:bgPr>
    </p:bg>
    <p:spTree>
      <p:nvGrpSpPr>
        <p:cNvPr id="1" name=""/>
        <p:cNvGrpSpPr/>
        <p:nvPr/>
      </p:nvGrpSpPr>
      <p:grpSpPr>
        <a:xfrm>
          <a:off x="0" y="0"/>
          <a:ext cx="0" cy="0"/>
          <a:chOff x="0" y="0"/>
          <a:chExt cx="0" cy="0"/>
        </a:xfrm>
      </p:grpSpPr>
      <p:graphicFrame>
        <p:nvGraphicFramePr>
          <p:cNvPr id="6" name="Objekt 5">
            <a:extLst>
              <a:ext uri="{FF2B5EF4-FFF2-40B4-BE49-F238E27FC236}">
                <a16:creationId xmlns:a16="http://schemas.microsoft.com/office/drawing/2014/main" id="{080CA8ED-6FC5-4B68-9451-02CA8338DB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8" name="think-cell Slide" r:id="rId4" imgW="306" imgH="306" progId="TCLayout.ActiveDocument.1">
                  <p:embed/>
                </p:oleObj>
              </mc:Choice>
              <mc:Fallback>
                <p:oleObj name="think-cell Slide" r:id="rId4" imgW="306" imgH="306" progId="TCLayout.ActiveDocument.1">
                  <p:embed/>
                  <p:pic>
                    <p:nvPicPr>
                      <p:cNvPr id="6" name="Objekt 5">
                        <a:extLst>
                          <a:ext uri="{FF2B5EF4-FFF2-40B4-BE49-F238E27FC236}">
                            <a16:creationId xmlns:a16="http://schemas.microsoft.com/office/drawing/2014/main" id="{080CA8ED-6FC5-4B68-9451-02CA8338D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5A4EA1BF-8AB4-44DC-9351-43E2D2783DEA}"/>
              </a:ext>
            </a:extLst>
          </p:cNvPr>
          <p:cNvSpPr>
            <a:spLocks noGrp="1"/>
          </p:cNvSpPr>
          <p:nvPr>
            <p:ph type="title"/>
          </p:nvPr>
        </p:nvSpPr>
        <p:spPr/>
        <p:txBody>
          <a:bodyPr/>
          <a:lstStyle/>
          <a:p>
            <a:r>
              <a:rPr lang="sv-SE" err="1"/>
              <a:t>Click</a:t>
            </a:r>
            <a:r>
              <a:rPr lang="sv-SE"/>
              <a:t> to </a:t>
            </a:r>
            <a:r>
              <a:rPr lang="sv-SE" err="1"/>
              <a:t>edit</a:t>
            </a:r>
            <a:r>
              <a:rPr lang="sv-SE"/>
              <a:t> Master </a:t>
            </a:r>
            <a:r>
              <a:rPr lang="sv-SE" err="1"/>
              <a:t>title</a:t>
            </a:r>
            <a:r>
              <a:rPr lang="sv-SE"/>
              <a:t> style</a:t>
            </a:r>
          </a:p>
        </p:txBody>
      </p:sp>
      <p:sp>
        <p:nvSpPr>
          <p:cNvPr id="9" name="Content Placeholder 8">
            <a:extLst>
              <a:ext uri="{FF2B5EF4-FFF2-40B4-BE49-F238E27FC236}">
                <a16:creationId xmlns:a16="http://schemas.microsoft.com/office/drawing/2014/main" id="{79C7F457-1974-4656-9A3A-445B8258E571}"/>
              </a:ext>
            </a:extLst>
          </p:cNvPr>
          <p:cNvSpPr>
            <a:spLocks noGrp="1"/>
          </p:cNvSpPr>
          <p:nvPr>
            <p:ph sz="quarter" idx="11"/>
          </p:nvPr>
        </p:nvSpPr>
        <p:spPr>
          <a:xfrm>
            <a:off x="566057" y="1315810"/>
            <a:ext cx="11075081" cy="4813521"/>
          </a:xfrm>
          <a:custGeom>
            <a:avLst/>
            <a:gdLst>
              <a:gd name="connsiteX0" fmla="*/ 0 w 11075081"/>
              <a:gd name="connsiteY0" fmla="*/ 0 h 4813521"/>
              <a:gd name="connsiteX1" fmla="*/ 11075081 w 11075081"/>
              <a:gd name="connsiteY1" fmla="*/ 0 h 4813521"/>
              <a:gd name="connsiteX2" fmla="*/ 11075081 w 11075081"/>
              <a:gd name="connsiteY2" fmla="*/ 4813521 h 4813521"/>
              <a:gd name="connsiteX3" fmla="*/ 0 w 11075081"/>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11075081" h="4813521">
                <a:moveTo>
                  <a:pt x="0" y="0"/>
                </a:moveTo>
                <a:lnTo>
                  <a:pt x="11075081" y="0"/>
                </a:lnTo>
                <a:lnTo>
                  <a:pt x="11075081" y="4813521"/>
                </a:lnTo>
                <a:lnTo>
                  <a:pt x="0" y="4813521"/>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12" name="Platshållare för bildnummer 5">
            <a:extLst>
              <a:ext uri="{FF2B5EF4-FFF2-40B4-BE49-F238E27FC236}">
                <a16:creationId xmlns:a16="http://schemas.microsoft.com/office/drawing/2014/main" id="{F6699344-28C7-42F5-A7A9-5CCF2D21E27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14" name="Text Placeholder 13">
            <a:extLst>
              <a:ext uri="{FF2B5EF4-FFF2-40B4-BE49-F238E27FC236}">
                <a16:creationId xmlns:a16="http://schemas.microsoft.com/office/drawing/2014/main" id="{83F96921-599A-499C-9123-63FE4873E156}"/>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a:t>
            </a:r>
            <a:r>
              <a:rPr lang="sv-SE" err="1"/>
              <a:t>styles</a:t>
            </a:r>
            <a:endParaRPr lang="sv-SE"/>
          </a:p>
        </p:txBody>
      </p:sp>
    </p:spTree>
    <p:extLst>
      <p:ext uri="{BB962C8B-B14F-4D97-AF65-F5344CB8AC3E}">
        <p14:creationId xmlns:p14="http://schemas.microsoft.com/office/powerpoint/2010/main" val="970111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layoutarea + 1/2 image">
    <p:bg>
      <p:bgPr>
        <a:solidFill>
          <a:srgbClr val="F9F5F0"/>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1194504-1264-4C18-9955-9A4ED8F5443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2" name="think-cell Slide" r:id="rId4" imgW="306" imgH="306" progId="TCLayout.ActiveDocument.1">
                  <p:embed/>
                </p:oleObj>
              </mc:Choice>
              <mc:Fallback>
                <p:oleObj name="think-cell Slide" r:id="rId4" imgW="306" imgH="306" progId="TCLayout.ActiveDocument.1">
                  <p:embed/>
                  <p:pic>
                    <p:nvPicPr>
                      <p:cNvPr id="5" name="Objekt 4" hidden="1">
                        <a:extLst>
                          <a:ext uri="{FF2B5EF4-FFF2-40B4-BE49-F238E27FC236}">
                            <a16:creationId xmlns:a16="http://schemas.microsoft.com/office/drawing/2014/main" id="{61194504-1264-4C18-9955-9A4ED8F544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145F9EA3-ECA1-484B-B714-E665B1B27BEE}"/>
              </a:ext>
            </a:extLst>
          </p:cNvPr>
          <p:cNvSpPr/>
          <p:nvPr userDrawn="1"/>
        </p:nvSpPr>
        <p:spPr>
          <a:xfrm>
            <a:off x="6232031" y="0"/>
            <a:ext cx="59599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lumMod val="75000"/>
                  <a:lumOff val="25000"/>
                </a:schemeClr>
              </a:solidFill>
            </a:endParaRPr>
          </a:p>
        </p:txBody>
      </p:sp>
      <p:sp>
        <p:nvSpPr>
          <p:cNvPr id="11" name="Rektangel 10">
            <a:extLst>
              <a:ext uri="{FF2B5EF4-FFF2-40B4-BE49-F238E27FC236}">
                <a16:creationId xmlns:a16="http://schemas.microsoft.com/office/drawing/2014/main" id="{5F887E39-95C6-42B7-8660-DD1892737E22}"/>
              </a:ext>
            </a:extLst>
          </p:cNvPr>
          <p:cNvSpPr/>
          <p:nvPr userDrawn="1"/>
        </p:nvSpPr>
        <p:spPr>
          <a:xfrm>
            <a:off x="199685" y="188913"/>
            <a:ext cx="6007687"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sp>
        <p:nvSpPr>
          <p:cNvPr id="7" name="Platshållare för bildnummer 5">
            <a:extLst>
              <a:ext uri="{FF2B5EF4-FFF2-40B4-BE49-F238E27FC236}">
                <a16:creationId xmlns:a16="http://schemas.microsoft.com/office/drawing/2014/main" id="{4FFC3279-A5FA-46F7-B841-F9C6C045761C}"/>
              </a:ext>
            </a:extLst>
          </p:cNvPr>
          <p:cNvSpPr>
            <a:spLocks noGrp="1"/>
          </p:cNvSpPr>
          <p:nvPr>
            <p:ph type="sldNum" sz="quarter" idx="4"/>
          </p:nvPr>
        </p:nvSpPr>
        <p:spPr>
          <a:xfrm>
            <a:off x="5752419"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14" name="Text Placeholder 13">
            <a:extLst>
              <a:ext uri="{FF2B5EF4-FFF2-40B4-BE49-F238E27FC236}">
                <a16:creationId xmlns:a16="http://schemas.microsoft.com/office/drawing/2014/main" id="{CF03B1E5-A061-4225-BB6C-5CFB2D1BBDA1}"/>
              </a:ext>
            </a:extLst>
          </p:cNvPr>
          <p:cNvSpPr>
            <a:spLocks noGrp="1"/>
          </p:cNvSpPr>
          <p:nvPr>
            <p:ph type="body" sz="quarter" idx="12"/>
          </p:nvPr>
        </p:nvSpPr>
        <p:spPr>
          <a:xfrm>
            <a:off x="566739" y="6307298"/>
            <a:ext cx="5089503"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a:t>
            </a:r>
            <a:r>
              <a:rPr lang="sv-SE" err="1"/>
              <a:t>styles</a:t>
            </a:r>
            <a:endParaRPr lang="sv-SE"/>
          </a:p>
        </p:txBody>
      </p:sp>
      <p:sp>
        <p:nvSpPr>
          <p:cNvPr id="15" name="Content Placeholder 14">
            <a:extLst>
              <a:ext uri="{FF2B5EF4-FFF2-40B4-BE49-F238E27FC236}">
                <a16:creationId xmlns:a16="http://schemas.microsoft.com/office/drawing/2014/main" id="{89B4C5B7-D0C7-475F-AD1B-D4089477AD96}"/>
              </a:ext>
            </a:extLst>
          </p:cNvPr>
          <p:cNvSpPr>
            <a:spLocks noGrp="1"/>
          </p:cNvSpPr>
          <p:nvPr>
            <p:ph sz="quarter" idx="13"/>
          </p:nvPr>
        </p:nvSpPr>
        <p:spPr>
          <a:xfrm>
            <a:off x="566057" y="1315810"/>
            <a:ext cx="5529943" cy="4813521"/>
          </a:xfrm>
          <a:custGeom>
            <a:avLst/>
            <a:gdLst>
              <a:gd name="connsiteX0" fmla="*/ 0 w 5529943"/>
              <a:gd name="connsiteY0" fmla="*/ 0 h 4813521"/>
              <a:gd name="connsiteX1" fmla="*/ 5529943 w 5529943"/>
              <a:gd name="connsiteY1" fmla="*/ 0 h 4813521"/>
              <a:gd name="connsiteX2" fmla="*/ 5529943 w 5529943"/>
              <a:gd name="connsiteY2" fmla="*/ 4813521 h 4813521"/>
              <a:gd name="connsiteX3" fmla="*/ 0 w 5529943"/>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5529943" h="4813521">
                <a:moveTo>
                  <a:pt x="0" y="0"/>
                </a:moveTo>
                <a:lnTo>
                  <a:pt x="5529943" y="0"/>
                </a:lnTo>
                <a:lnTo>
                  <a:pt x="5529943" y="4813521"/>
                </a:lnTo>
                <a:lnTo>
                  <a:pt x="0" y="4813521"/>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8" name="Title 7">
            <a:extLst>
              <a:ext uri="{FF2B5EF4-FFF2-40B4-BE49-F238E27FC236}">
                <a16:creationId xmlns:a16="http://schemas.microsoft.com/office/drawing/2014/main" id="{B5717979-C775-4A9A-91E7-A499092EA103}"/>
              </a:ext>
            </a:extLst>
          </p:cNvPr>
          <p:cNvSpPr>
            <a:spLocks noGrp="1"/>
          </p:cNvSpPr>
          <p:nvPr>
            <p:ph type="title"/>
          </p:nvPr>
        </p:nvSpPr>
        <p:spPr>
          <a:xfrm>
            <a:off x="566057" y="224970"/>
            <a:ext cx="5529943" cy="868589"/>
          </a:xfrm>
        </p:spPr>
        <p:txBody>
          <a:bodyPr/>
          <a:lstStyle/>
          <a:p>
            <a:r>
              <a:rPr lang="sv-SE" err="1"/>
              <a:t>Click</a:t>
            </a:r>
            <a:r>
              <a:rPr lang="sv-SE"/>
              <a:t> to </a:t>
            </a:r>
            <a:r>
              <a:rPr lang="sv-SE" err="1"/>
              <a:t>edit</a:t>
            </a:r>
            <a:r>
              <a:rPr lang="sv-SE"/>
              <a:t> Master </a:t>
            </a:r>
            <a:r>
              <a:rPr lang="sv-SE" err="1"/>
              <a:t>title</a:t>
            </a:r>
            <a:r>
              <a:rPr lang="sv-SE"/>
              <a:t> style</a:t>
            </a:r>
          </a:p>
        </p:txBody>
      </p:sp>
      <p:sp>
        <p:nvSpPr>
          <p:cNvPr id="17" name="Picture Placeholder 16">
            <a:extLst>
              <a:ext uri="{FF2B5EF4-FFF2-40B4-BE49-F238E27FC236}">
                <a16:creationId xmlns:a16="http://schemas.microsoft.com/office/drawing/2014/main" id="{50F30DD9-5ED9-4BF6-8305-46568F0EE4F3}"/>
              </a:ext>
            </a:extLst>
          </p:cNvPr>
          <p:cNvSpPr>
            <a:spLocks noGrp="1"/>
          </p:cNvSpPr>
          <p:nvPr>
            <p:ph type="pic" sz="quarter" idx="14"/>
          </p:nvPr>
        </p:nvSpPr>
        <p:spPr>
          <a:xfrm>
            <a:off x="6343403" y="188911"/>
            <a:ext cx="5656509" cy="6480176"/>
          </a:xfrm>
          <a:custGeom>
            <a:avLst/>
            <a:gdLst>
              <a:gd name="connsiteX0" fmla="*/ 0 w 5656509"/>
              <a:gd name="connsiteY0" fmla="*/ 0 h 6480176"/>
              <a:gd name="connsiteX1" fmla="*/ 5656509 w 5656509"/>
              <a:gd name="connsiteY1" fmla="*/ 0 h 6480176"/>
              <a:gd name="connsiteX2" fmla="*/ 5656509 w 5656509"/>
              <a:gd name="connsiteY2" fmla="*/ 6480176 h 6480176"/>
              <a:gd name="connsiteX3" fmla="*/ 0 w 5656509"/>
              <a:gd name="connsiteY3" fmla="*/ 6480176 h 6480176"/>
            </a:gdLst>
            <a:ahLst/>
            <a:cxnLst>
              <a:cxn ang="0">
                <a:pos x="connsiteX0" y="connsiteY0"/>
              </a:cxn>
              <a:cxn ang="0">
                <a:pos x="connsiteX1" y="connsiteY1"/>
              </a:cxn>
              <a:cxn ang="0">
                <a:pos x="connsiteX2" y="connsiteY2"/>
              </a:cxn>
              <a:cxn ang="0">
                <a:pos x="connsiteX3" y="connsiteY3"/>
              </a:cxn>
            </a:cxnLst>
            <a:rect l="l" t="t" r="r" b="b"/>
            <a:pathLst>
              <a:path w="5656509" h="6480176">
                <a:moveTo>
                  <a:pt x="0" y="0"/>
                </a:moveTo>
                <a:lnTo>
                  <a:pt x="5656509" y="0"/>
                </a:lnTo>
                <a:lnTo>
                  <a:pt x="5656509" y="6480176"/>
                </a:lnTo>
                <a:lnTo>
                  <a:pt x="0" y="6480176"/>
                </a:lnTo>
                <a:close/>
              </a:path>
            </a:pathLst>
          </a:custGeom>
        </p:spPr>
        <p:txBody>
          <a:bodyPr wrap="square">
            <a:noAutofit/>
          </a:bodyPr>
          <a:lstStyle>
            <a:lvl1pPr marL="0" indent="0">
              <a:buNone/>
              <a:defRPr/>
            </a:lvl1pPr>
          </a:lstStyle>
          <a:p>
            <a:r>
              <a:rPr lang="sv-SE" err="1"/>
              <a:t>Click</a:t>
            </a:r>
            <a:r>
              <a:rPr lang="sv-SE"/>
              <a:t> </a:t>
            </a:r>
            <a:r>
              <a:rPr lang="sv-SE" err="1"/>
              <a:t>icon</a:t>
            </a:r>
            <a:r>
              <a:rPr lang="sv-SE"/>
              <a:t> to </a:t>
            </a:r>
            <a:r>
              <a:rPr lang="sv-SE" err="1"/>
              <a:t>add</a:t>
            </a:r>
            <a:r>
              <a:rPr lang="sv-SE"/>
              <a:t> </a:t>
            </a:r>
            <a:r>
              <a:rPr lang="sv-SE" err="1"/>
              <a:t>picture</a:t>
            </a:r>
            <a:endParaRPr lang="sv-SE"/>
          </a:p>
        </p:txBody>
      </p:sp>
    </p:spTree>
    <p:extLst>
      <p:ext uri="{BB962C8B-B14F-4D97-AF65-F5344CB8AC3E}">
        <p14:creationId xmlns:p14="http://schemas.microsoft.com/office/powerpoint/2010/main" val="3998627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layoutarea + 1/3 image">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08A3FC4-A11B-4B32-9257-F7B8E373881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808A3FC4-A11B-4B32-9257-F7B8E37388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76048FBB-3319-4E27-BDDF-C4B4A6D41FBE}"/>
              </a:ext>
            </a:extLst>
          </p:cNvPr>
          <p:cNvSpPr/>
          <p:nvPr userDrawn="1"/>
        </p:nvSpPr>
        <p:spPr>
          <a:xfrm>
            <a:off x="7896225" y="0"/>
            <a:ext cx="42957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lumMod val="75000"/>
                  <a:lumOff val="25000"/>
                </a:schemeClr>
              </a:solidFill>
            </a:endParaRPr>
          </a:p>
        </p:txBody>
      </p:sp>
      <p:sp>
        <p:nvSpPr>
          <p:cNvPr id="11" name="Rektangel 10">
            <a:extLst>
              <a:ext uri="{FF2B5EF4-FFF2-40B4-BE49-F238E27FC236}">
                <a16:creationId xmlns:a16="http://schemas.microsoft.com/office/drawing/2014/main" id="{097B76B8-E3C4-495F-9E38-8E44DF2F2854}"/>
              </a:ext>
            </a:extLst>
          </p:cNvPr>
          <p:cNvSpPr/>
          <p:nvPr userDrawn="1"/>
        </p:nvSpPr>
        <p:spPr>
          <a:xfrm>
            <a:off x="199684" y="188913"/>
            <a:ext cx="7756865"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sp>
        <p:nvSpPr>
          <p:cNvPr id="7" name="Platshållare för bildnummer 5">
            <a:extLst>
              <a:ext uri="{FF2B5EF4-FFF2-40B4-BE49-F238E27FC236}">
                <a16:creationId xmlns:a16="http://schemas.microsoft.com/office/drawing/2014/main" id="{110A1E34-ADB3-455D-966C-1091BCA513F0}"/>
              </a:ext>
            </a:extLst>
          </p:cNvPr>
          <p:cNvSpPr>
            <a:spLocks noGrp="1"/>
          </p:cNvSpPr>
          <p:nvPr>
            <p:ph type="sldNum" sz="quarter" idx="4"/>
          </p:nvPr>
        </p:nvSpPr>
        <p:spPr>
          <a:xfrm>
            <a:off x="7413625"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5" name="Title 4">
            <a:extLst>
              <a:ext uri="{FF2B5EF4-FFF2-40B4-BE49-F238E27FC236}">
                <a16:creationId xmlns:a16="http://schemas.microsoft.com/office/drawing/2014/main" id="{92FFDA9A-8B5D-4A69-BF0B-145972B03431}"/>
              </a:ext>
            </a:extLst>
          </p:cNvPr>
          <p:cNvSpPr>
            <a:spLocks noGrp="1"/>
          </p:cNvSpPr>
          <p:nvPr>
            <p:ph type="title"/>
          </p:nvPr>
        </p:nvSpPr>
        <p:spPr>
          <a:xfrm>
            <a:off x="566057" y="224970"/>
            <a:ext cx="7206343" cy="868589"/>
          </a:xfrm>
        </p:spPr>
        <p:txBody>
          <a:bodyPr/>
          <a:lstStyle/>
          <a:p>
            <a:r>
              <a:rPr lang="sv-SE" err="1"/>
              <a:t>Click</a:t>
            </a:r>
            <a:r>
              <a:rPr lang="sv-SE"/>
              <a:t> to </a:t>
            </a:r>
            <a:r>
              <a:rPr lang="sv-SE" err="1"/>
              <a:t>edit</a:t>
            </a:r>
            <a:r>
              <a:rPr lang="sv-SE"/>
              <a:t> Master </a:t>
            </a:r>
            <a:r>
              <a:rPr lang="sv-SE" err="1"/>
              <a:t>title</a:t>
            </a:r>
            <a:r>
              <a:rPr lang="sv-SE"/>
              <a:t> style</a:t>
            </a:r>
          </a:p>
        </p:txBody>
      </p:sp>
      <p:sp>
        <p:nvSpPr>
          <p:cNvPr id="15" name="Content Placeholder 14">
            <a:extLst>
              <a:ext uri="{FF2B5EF4-FFF2-40B4-BE49-F238E27FC236}">
                <a16:creationId xmlns:a16="http://schemas.microsoft.com/office/drawing/2014/main" id="{A880EA48-861A-4BE4-B6D7-069756372EEC}"/>
              </a:ext>
            </a:extLst>
          </p:cNvPr>
          <p:cNvSpPr>
            <a:spLocks noGrp="1"/>
          </p:cNvSpPr>
          <p:nvPr>
            <p:ph sz="quarter" idx="12"/>
          </p:nvPr>
        </p:nvSpPr>
        <p:spPr>
          <a:xfrm>
            <a:off x="566057" y="1315810"/>
            <a:ext cx="7206343" cy="4813521"/>
          </a:xfrm>
          <a:custGeom>
            <a:avLst/>
            <a:gdLst>
              <a:gd name="connsiteX0" fmla="*/ 0 w 7206343"/>
              <a:gd name="connsiteY0" fmla="*/ 0 h 4813521"/>
              <a:gd name="connsiteX1" fmla="*/ 7206343 w 7206343"/>
              <a:gd name="connsiteY1" fmla="*/ 0 h 4813521"/>
              <a:gd name="connsiteX2" fmla="*/ 7206343 w 7206343"/>
              <a:gd name="connsiteY2" fmla="*/ 4813521 h 4813521"/>
              <a:gd name="connsiteX3" fmla="*/ 0 w 7206343"/>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7206343" h="4813521">
                <a:moveTo>
                  <a:pt x="0" y="0"/>
                </a:moveTo>
                <a:lnTo>
                  <a:pt x="7206343" y="0"/>
                </a:lnTo>
                <a:lnTo>
                  <a:pt x="7206343" y="4813521"/>
                </a:lnTo>
                <a:lnTo>
                  <a:pt x="0" y="4813521"/>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18" name="Picture Placeholder 17">
            <a:extLst>
              <a:ext uri="{FF2B5EF4-FFF2-40B4-BE49-F238E27FC236}">
                <a16:creationId xmlns:a16="http://schemas.microsoft.com/office/drawing/2014/main" id="{C3E77A85-4683-4ED7-A1C6-BDBE31DFD9F4}"/>
              </a:ext>
            </a:extLst>
          </p:cNvPr>
          <p:cNvSpPr>
            <a:spLocks noGrp="1"/>
          </p:cNvSpPr>
          <p:nvPr>
            <p:ph type="pic" sz="quarter" idx="13"/>
          </p:nvPr>
        </p:nvSpPr>
        <p:spPr>
          <a:xfrm>
            <a:off x="8148637" y="188912"/>
            <a:ext cx="3851274" cy="6480176"/>
          </a:xfrm>
          <a:custGeom>
            <a:avLst/>
            <a:gdLst>
              <a:gd name="connsiteX0" fmla="*/ 0 w 3851274"/>
              <a:gd name="connsiteY0" fmla="*/ 0 h 6480176"/>
              <a:gd name="connsiteX1" fmla="*/ 3851274 w 3851274"/>
              <a:gd name="connsiteY1" fmla="*/ 0 h 6480176"/>
              <a:gd name="connsiteX2" fmla="*/ 3851274 w 3851274"/>
              <a:gd name="connsiteY2" fmla="*/ 6480176 h 6480176"/>
              <a:gd name="connsiteX3" fmla="*/ 0 w 3851274"/>
              <a:gd name="connsiteY3" fmla="*/ 6480176 h 6480176"/>
            </a:gdLst>
            <a:ahLst/>
            <a:cxnLst>
              <a:cxn ang="0">
                <a:pos x="connsiteX0" y="connsiteY0"/>
              </a:cxn>
              <a:cxn ang="0">
                <a:pos x="connsiteX1" y="connsiteY1"/>
              </a:cxn>
              <a:cxn ang="0">
                <a:pos x="connsiteX2" y="connsiteY2"/>
              </a:cxn>
              <a:cxn ang="0">
                <a:pos x="connsiteX3" y="connsiteY3"/>
              </a:cxn>
            </a:cxnLst>
            <a:rect l="l" t="t" r="r" b="b"/>
            <a:pathLst>
              <a:path w="3851274" h="6480176">
                <a:moveTo>
                  <a:pt x="0" y="0"/>
                </a:moveTo>
                <a:lnTo>
                  <a:pt x="3851274" y="0"/>
                </a:lnTo>
                <a:lnTo>
                  <a:pt x="3851274" y="6480176"/>
                </a:lnTo>
                <a:lnTo>
                  <a:pt x="0" y="6480176"/>
                </a:lnTo>
                <a:close/>
              </a:path>
            </a:pathLst>
          </a:custGeom>
        </p:spPr>
        <p:txBody>
          <a:bodyPr wrap="square">
            <a:noAutofit/>
          </a:bodyPr>
          <a:lstStyle>
            <a:lvl1pPr marL="0" indent="0">
              <a:buNone/>
              <a:defRPr/>
            </a:lvl1pPr>
          </a:lstStyle>
          <a:p>
            <a:r>
              <a:rPr lang="sv-SE" err="1"/>
              <a:t>Click</a:t>
            </a:r>
            <a:r>
              <a:rPr lang="sv-SE"/>
              <a:t> </a:t>
            </a:r>
            <a:r>
              <a:rPr lang="sv-SE" err="1"/>
              <a:t>icon</a:t>
            </a:r>
            <a:r>
              <a:rPr lang="sv-SE"/>
              <a:t> to </a:t>
            </a:r>
            <a:r>
              <a:rPr lang="sv-SE" err="1"/>
              <a:t>add</a:t>
            </a:r>
            <a:r>
              <a:rPr lang="sv-SE"/>
              <a:t> </a:t>
            </a:r>
            <a:r>
              <a:rPr lang="sv-SE" err="1"/>
              <a:t>picture</a:t>
            </a:r>
            <a:endParaRPr lang="sv-SE"/>
          </a:p>
        </p:txBody>
      </p:sp>
      <p:sp>
        <p:nvSpPr>
          <p:cNvPr id="19" name="Text Placeholder 18">
            <a:extLst>
              <a:ext uri="{FF2B5EF4-FFF2-40B4-BE49-F238E27FC236}">
                <a16:creationId xmlns:a16="http://schemas.microsoft.com/office/drawing/2014/main" id="{7F2389DB-EBDF-4C42-B2D5-D6283D93773D}"/>
              </a:ext>
            </a:extLst>
          </p:cNvPr>
          <p:cNvSpPr>
            <a:spLocks noGrp="1"/>
          </p:cNvSpPr>
          <p:nvPr>
            <p:ph type="body" sz="quarter" idx="14"/>
          </p:nvPr>
        </p:nvSpPr>
        <p:spPr>
          <a:xfrm>
            <a:off x="566738" y="6307298"/>
            <a:ext cx="6777036"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a:t>
            </a:r>
            <a:r>
              <a:rPr lang="sv-SE" err="1"/>
              <a:t>styles</a:t>
            </a:r>
            <a:endParaRPr lang="sv-SE"/>
          </a:p>
        </p:txBody>
      </p:sp>
    </p:spTree>
    <p:extLst>
      <p:ext uri="{BB962C8B-B14F-4D97-AF65-F5344CB8AC3E}">
        <p14:creationId xmlns:p14="http://schemas.microsoft.com/office/powerpoint/2010/main" val="4257893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1/1 image">
    <p:bg>
      <p:bgPr>
        <a:solidFill>
          <a:srgbClr val="F9F5F0"/>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F839B99-863C-49A7-B1C3-E66E97A4638F}"/>
              </a:ext>
            </a:extLst>
          </p:cNvPr>
          <p:cNvSpPr>
            <a:spLocks noGrp="1"/>
          </p:cNvSpPr>
          <p:nvPr>
            <p:ph type="pic" sz="quarter" idx="16"/>
          </p:nvPr>
        </p:nvSpPr>
        <p:spPr>
          <a:xfrm>
            <a:off x="192088" y="188913"/>
            <a:ext cx="11807825" cy="6480175"/>
          </a:xfrm>
          <a:custGeom>
            <a:avLst/>
            <a:gdLst>
              <a:gd name="connsiteX0" fmla="*/ 0 w 11807825"/>
              <a:gd name="connsiteY0" fmla="*/ 0 h 6480175"/>
              <a:gd name="connsiteX1" fmla="*/ 11807825 w 11807825"/>
              <a:gd name="connsiteY1" fmla="*/ 0 h 6480175"/>
              <a:gd name="connsiteX2" fmla="*/ 11807825 w 11807825"/>
              <a:gd name="connsiteY2" fmla="*/ 6480175 h 6480175"/>
              <a:gd name="connsiteX3" fmla="*/ 0 w 11807825"/>
              <a:gd name="connsiteY3" fmla="*/ 6480175 h 6480175"/>
            </a:gdLst>
            <a:ahLst/>
            <a:cxnLst>
              <a:cxn ang="0">
                <a:pos x="connsiteX0" y="connsiteY0"/>
              </a:cxn>
              <a:cxn ang="0">
                <a:pos x="connsiteX1" y="connsiteY1"/>
              </a:cxn>
              <a:cxn ang="0">
                <a:pos x="connsiteX2" y="connsiteY2"/>
              </a:cxn>
              <a:cxn ang="0">
                <a:pos x="connsiteX3" y="connsiteY3"/>
              </a:cxn>
            </a:cxnLst>
            <a:rect l="l" t="t" r="r" b="b"/>
            <a:pathLst>
              <a:path w="11807825" h="6480175">
                <a:moveTo>
                  <a:pt x="0" y="0"/>
                </a:moveTo>
                <a:lnTo>
                  <a:pt x="11807825" y="0"/>
                </a:lnTo>
                <a:lnTo>
                  <a:pt x="11807825" y="6480175"/>
                </a:lnTo>
                <a:lnTo>
                  <a:pt x="0" y="6480175"/>
                </a:lnTo>
                <a:close/>
              </a:path>
            </a:pathLst>
          </a:custGeom>
        </p:spPr>
        <p:txBody>
          <a:bodyPr wrap="square">
            <a:noAutofit/>
          </a:bodyPr>
          <a:lstStyle/>
          <a:p>
            <a:r>
              <a:rPr lang="sv-SE" err="1"/>
              <a:t>Click</a:t>
            </a:r>
            <a:r>
              <a:rPr lang="sv-SE"/>
              <a:t> </a:t>
            </a:r>
            <a:r>
              <a:rPr lang="sv-SE" err="1"/>
              <a:t>icon</a:t>
            </a:r>
            <a:r>
              <a:rPr lang="sv-SE"/>
              <a:t> to </a:t>
            </a:r>
            <a:r>
              <a:rPr lang="sv-SE" err="1"/>
              <a:t>add</a:t>
            </a:r>
            <a:r>
              <a:rPr lang="sv-SE"/>
              <a:t> </a:t>
            </a:r>
            <a:r>
              <a:rPr lang="sv-SE" err="1"/>
              <a:t>picture</a:t>
            </a:r>
            <a:endParaRPr lang="sv-SE"/>
          </a:p>
        </p:txBody>
      </p:sp>
      <p:graphicFrame>
        <p:nvGraphicFramePr>
          <p:cNvPr id="4" name="Objekt 3" hidden="1">
            <a:extLst>
              <a:ext uri="{FF2B5EF4-FFF2-40B4-BE49-F238E27FC236}">
                <a16:creationId xmlns:a16="http://schemas.microsoft.com/office/drawing/2014/main" id="{F90841B7-0AB7-49E7-8936-D53447300BD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90841B7-0AB7-49E7-8936-D53447300B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AD86A0EB-14C3-47BF-B5D6-3363D583824A}"/>
              </a:ext>
            </a:extLst>
          </p:cNvPr>
          <p:cNvSpPr/>
          <p:nvPr userDrawn="1"/>
        </p:nvSpPr>
        <p:spPr>
          <a:xfrm>
            <a:off x="10858500" y="6237288"/>
            <a:ext cx="1141412" cy="395742"/>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lumMod val="75000"/>
                  <a:lumOff val="25000"/>
                </a:schemeClr>
              </a:solidFill>
            </a:endParaRPr>
          </a:p>
        </p:txBody>
      </p:sp>
      <p:sp>
        <p:nvSpPr>
          <p:cNvPr id="3" name="Platshållare för datum 2">
            <a:extLst>
              <a:ext uri="{FF2B5EF4-FFF2-40B4-BE49-F238E27FC236}">
                <a16:creationId xmlns:a16="http://schemas.microsoft.com/office/drawing/2014/main" id="{CB78F89B-9820-4680-93BC-EABF44B68DB1}"/>
              </a:ext>
            </a:extLst>
          </p:cNvPr>
          <p:cNvSpPr>
            <a:spLocks noGrp="1"/>
          </p:cNvSpPr>
          <p:nvPr>
            <p:ph type="dt" sz="half" idx="10"/>
          </p:nvPr>
        </p:nvSpPr>
        <p:spPr/>
        <p:txBody>
          <a:bodyPr/>
          <a:lstStyle>
            <a:lvl1pPr rtl="0">
              <a:defRPr/>
            </a:lvl1pPr>
          </a:lstStyle>
          <a:p>
            <a:endParaRPr lang="sv-SE" noProof="0"/>
          </a:p>
        </p:txBody>
      </p:sp>
      <p:sp>
        <p:nvSpPr>
          <p:cNvPr id="6" name="Platshållare för bildnummer 5">
            <a:extLst>
              <a:ext uri="{FF2B5EF4-FFF2-40B4-BE49-F238E27FC236}">
                <a16:creationId xmlns:a16="http://schemas.microsoft.com/office/drawing/2014/main" id="{DE341225-61BD-482B-B28C-E5902CE62FE6}"/>
              </a:ext>
            </a:extLst>
          </p:cNvPr>
          <p:cNvSpPr>
            <a:spLocks noGrp="1"/>
          </p:cNvSpPr>
          <p:nvPr>
            <p:ph type="sldNum" sz="quarter" idx="4"/>
          </p:nvPr>
        </p:nvSpPr>
        <p:spPr>
          <a:xfrm>
            <a:off x="11641137" y="6256343"/>
            <a:ext cx="358775" cy="412744"/>
          </a:xfrm>
          <a:prstGeom prst="rect">
            <a:avLst/>
          </a:prstGeom>
        </p:spPr>
        <p:txBody>
          <a:bodyPr vert="horz" lIns="36000" tIns="36000" rIns="36000" bIns="36000" rtlCol="0" anchor="ctr"/>
          <a:lstStyle>
            <a:lvl1pPr algn="l" rtl="0">
              <a:defRPr sz="1000">
                <a:solidFill>
                  <a:schemeClr val="bg1">
                    <a:lumMod val="65000"/>
                  </a:schemeClr>
                </a:solidFill>
                <a:latin typeface="Georgia" panose="02040502050405020303" pitchFamily="18" charset="0"/>
              </a:defRPr>
            </a:lvl1pPr>
          </a:lstStyle>
          <a:p>
            <a:fld id="{C4E37AC7-33D9-447F-B835-411F63F8169F}" type="slidenum">
              <a:rPr lang="sv-SE" noProof="0" smtClean="0"/>
              <a:pPr/>
              <a:t>‹#›</a:t>
            </a:fld>
            <a:endParaRPr lang="sv-SE" noProof="0"/>
          </a:p>
        </p:txBody>
      </p:sp>
      <p:sp>
        <p:nvSpPr>
          <p:cNvPr id="12" name="Title 11">
            <a:extLst>
              <a:ext uri="{FF2B5EF4-FFF2-40B4-BE49-F238E27FC236}">
                <a16:creationId xmlns:a16="http://schemas.microsoft.com/office/drawing/2014/main" id="{6FE99E04-B14C-4205-9B80-A323E069EA1D}"/>
              </a:ext>
            </a:extLst>
          </p:cNvPr>
          <p:cNvSpPr>
            <a:spLocks noGrp="1"/>
          </p:cNvSpPr>
          <p:nvPr>
            <p:ph type="title"/>
          </p:nvPr>
        </p:nvSpPr>
        <p:spPr/>
        <p:txBody>
          <a:bodyPr/>
          <a:lstStyle/>
          <a:p>
            <a:r>
              <a:rPr lang="sv-SE" err="1"/>
              <a:t>Click</a:t>
            </a:r>
            <a:r>
              <a:rPr lang="sv-SE"/>
              <a:t> to </a:t>
            </a:r>
            <a:r>
              <a:rPr lang="sv-SE" err="1"/>
              <a:t>edit</a:t>
            </a:r>
            <a:r>
              <a:rPr lang="sv-SE"/>
              <a:t> Master </a:t>
            </a:r>
            <a:r>
              <a:rPr lang="sv-SE" err="1"/>
              <a:t>title</a:t>
            </a:r>
            <a:r>
              <a:rPr lang="sv-SE"/>
              <a:t> style</a:t>
            </a:r>
          </a:p>
        </p:txBody>
      </p:sp>
      <p:sp>
        <p:nvSpPr>
          <p:cNvPr id="15" name="Text Placeholder 14">
            <a:extLst>
              <a:ext uri="{FF2B5EF4-FFF2-40B4-BE49-F238E27FC236}">
                <a16:creationId xmlns:a16="http://schemas.microsoft.com/office/drawing/2014/main" id="{E1FC3B26-C823-4917-9986-51513B862CC8}"/>
              </a:ext>
            </a:extLst>
          </p:cNvPr>
          <p:cNvSpPr>
            <a:spLocks noGrp="1"/>
          </p:cNvSpPr>
          <p:nvPr>
            <p:ph type="body" sz="quarter" idx="17"/>
          </p:nvPr>
        </p:nvSpPr>
        <p:spPr>
          <a:xfrm>
            <a:off x="558237" y="1314450"/>
            <a:ext cx="7345362" cy="4824413"/>
          </a:xfrm>
          <a:custGeom>
            <a:avLst/>
            <a:gdLst>
              <a:gd name="connsiteX0" fmla="*/ 0 w 7345362"/>
              <a:gd name="connsiteY0" fmla="*/ 0 h 4824413"/>
              <a:gd name="connsiteX1" fmla="*/ 7345362 w 7345362"/>
              <a:gd name="connsiteY1" fmla="*/ 0 h 4824413"/>
              <a:gd name="connsiteX2" fmla="*/ 7345362 w 7345362"/>
              <a:gd name="connsiteY2" fmla="*/ 4824413 h 4824413"/>
              <a:gd name="connsiteX3" fmla="*/ 0 w 7345362"/>
              <a:gd name="connsiteY3" fmla="*/ 4824413 h 4824413"/>
            </a:gdLst>
            <a:ahLst/>
            <a:cxnLst>
              <a:cxn ang="0">
                <a:pos x="connsiteX0" y="connsiteY0"/>
              </a:cxn>
              <a:cxn ang="0">
                <a:pos x="connsiteX1" y="connsiteY1"/>
              </a:cxn>
              <a:cxn ang="0">
                <a:pos x="connsiteX2" y="connsiteY2"/>
              </a:cxn>
              <a:cxn ang="0">
                <a:pos x="connsiteX3" y="connsiteY3"/>
              </a:cxn>
            </a:cxnLst>
            <a:rect l="l" t="t" r="r" b="b"/>
            <a:pathLst>
              <a:path w="7345362" h="4824413">
                <a:moveTo>
                  <a:pt x="0" y="0"/>
                </a:moveTo>
                <a:lnTo>
                  <a:pt x="7345362" y="0"/>
                </a:lnTo>
                <a:lnTo>
                  <a:pt x="7345362" y="4824413"/>
                </a:lnTo>
                <a:lnTo>
                  <a:pt x="0" y="4824413"/>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Tree>
    <p:extLst>
      <p:ext uri="{BB962C8B-B14F-4D97-AF65-F5344CB8AC3E}">
        <p14:creationId xmlns:p14="http://schemas.microsoft.com/office/powerpoint/2010/main" val="535379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layout areas">
    <p:bg>
      <p:bgPr>
        <a:solidFill>
          <a:srgbClr val="F9F5F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A2269F-6501-41FA-8F84-2D894FA13737}"/>
              </a:ext>
            </a:extLst>
          </p:cNvPr>
          <p:cNvSpPr>
            <a:spLocks noGrp="1"/>
          </p:cNvSpPr>
          <p:nvPr>
            <p:ph type="title"/>
          </p:nvPr>
        </p:nvSpPr>
        <p:spPr/>
        <p:txBody>
          <a:bodyPr/>
          <a:lstStyle/>
          <a:p>
            <a:r>
              <a:rPr lang="sv-SE" err="1"/>
              <a:t>Click</a:t>
            </a:r>
            <a:r>
              <a:rPr lang="sv-SE"/>
              <a:t> to </a:t>
            </a:r>
            <a:r>
              <a:rPr lang="sv-SE" err="1"/>
              <a:t>edit</a:t>
            </a:r>
            <a:r>
              <a:rPr lang="sv-SE"/>
              <a:t> Master </a:t>
            </a:r>
            <a:r>
              <a:rPr lang="sv-SE" err="1"/>
              <a:t>title</a:t>
            </a:r>
            <a:r>
              <a:rPr lang="sv-SE"/>
              <a:t> style</a:t>
            </a:r>
          </a:p>
        </p:txBody>
      </p:sp>
      <p:sp>
        <p:nvSpPr>
          <p:cNvPr id="19" name="Callout: Bent Line with No Border 18">
            <a:extLst>
              <a:ext uri="{FF2B5EF4-FFF2-40B4-BE49-F238E27FC236}">
                <a16:creationId xmlns:a16="http://schemas.microsoft.com/office/drawing/2014/main" id="{FA17EDCA-F369-4A35-808F-5CC9FE9A9192}"/>
              </a:ext>
            </a:extLst>
          </p:cNvPr>
          <p:cNvSpPr>
            <a:spLocks noGrp="1"/>
          </p:cNvSpPr>
          <p:nvPr>
            <p:ph type="body" sz="quarter" idx="28"/>
          </p:nvPr>
        </p:nvSpPr>
        <p:spPr>
          <a:xfrm>
            <a:off x="550862" y="1304925"/>
            <a:ext cx="535199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15" name="Content Placeholder 14">
            <a:extLst>
              <a:ext uri="{FF2B5EF4-FFF2-40B4-BE49-F238E27FC236}">
                <a16:creationId xmlns:a16="http://schemas.microsoft.com/office/drawing/2014/main" id="{E5931040-59D7-41A2-9CF7-B70CE6B3EBB4}"/>
              </a:ext>
            </a:extLst>
          </p:cNvPr>
          <p:cNvSpPr>
            <a:spLocks noGrp="1"/>
          </p:cNvSpPr>
          <p:nvPr>
            <p:ph sz="quarter" idx="26"/>
          </p:nvPr>
        </p:nvSpPr>
        <p:spPr>
          <a:xfrm>
            <a:off x="550862" y="1763828"/>
            <a:ext cx="5351997" cy="4362121"/>
          </a:xfrm>
          <a:custGeom>
            <a:avLst/>
            <a:gdLst>
              <a:gd name="connsiteX0" fmla="*/ 0 w 5351997"/>
              <a:gd name="connsiteY0" fmla="*/ 0 h 4362121"/>
              <a:gd name="connsiteX1" fmla="*/ 5351997 w 5351997"/>
              <a:gd name="connsiteY1" fmla="*/ 0 h 4362121"/>
              <a:gd name="connsiteX2" fmla="*/ 5351997 w 5351997"/>
              <a:gd name="connsiteY2" fmla="*/ 4362121 h 4362121"/>
              <a:gd name="connsiteX3" fmla="*/ 0 w 5351997"/>
              <a:gd name="connsiteY3" fmla="*/ 4362121 h 4362121"/>
            </a:gdLst>
            <a:ahLst/>
            <a:cxnLst>
              <a:cxn ang="0">
                <a:pos x="connsiteX0" y="connsiteY0"/>
              </a:cxn>
              <a:cxn ang="0">
                <a:pos x="connsiteX1" y="connsiteY1"/>
              </a:cxn>
              <a:cxn ang="0">
                <a:pos x="connsiteX2" y="connsiteY2"/>
              </a:cxn>
              <a:cxn ang="0">
                <a:pos x="connsiteX3" y="connsiteY3"/>
              </a:cxn>
            </a:cxnLst>
            <a:rect l="l" t="t" r="r" b="b"/>
            <a:pathLst>
              <a:path w="5351997" h="4362121">
                <a:moveTo>
                  <a:pt x="0" y="0"/>
                </a:moveTo>
                <a:lnTo>
                  <a:pt x="5351997" y="0"/>
                </a:lnTo>
                <a:lnTo>
                  <a:pt x="5351997" y="4362121"/>
                </a:lnTo>
                <a:lnTo>
                  <a:pt x="0" y="4362121"/>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21" name="Callout: Bent Line with No Border 18">
            <a:extLst>
              <a:ext uri="{FF2B5EF4-FFF2-40B4-BE49-F238E27FC236}">
                <a16:creationId xmlns:a16="http://schemas.microsoft.com/office/drawing/2014/main" id="{0BBBF260-1733-4E1F-940E-F8B5BAD4A248}"/>
              </a:ext>
            </a:extLst>
          </p:cNvPr>
          <p:cNvSpPr>
            <a:spLocks noGrp="1"/>
          </p:cNvSpPr>
          <p:nvPr>
            <p:ph type="body" sz="quarter" idx="29"/>
          </p:nvPr>
        </p:nvSpPr>
        <p:spPr>
          <a:xfrm>
            <a:off x="6284912" y="1304925"/>
            <a:ext cx="535199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16" name="Content Placeholder 15">
            <a:extLst>
              <a:ext uri="{FF2B5EF4-FFF2-40B4-BE49-F238E27FC236}">
                <a16:creationId xmlns:a16="http://schemas.microsoft.com/office/drawing/2014/main" id="{DFC26E2F-0E0E-4B20-A48F-E0FF49B67B63}"/>
              </a:ext>
            </a:extLst>
          </p:cNvPr>
          <p:cNvSpPr>
            <a:spLocks noGrp="1"/>
          </p:cNvSpPr>
          <p:nvPr>
            <p:ph sz="quarter" idx="27"/>
          </p:nvPr>
        </p:nvSpPr>
        <p:spPr>
          <a:xfrm>
            <a:off x="6289138" y="1763828"/>
            <a:ext cx="5351997" cy="4362121"/>
          </a:xfrm>
          <a:custGeom>
            <a:avLst/>
            <a:gdLst>
              <a:gd name="connsiteX0" fmla="*/ 0 w 5351997"/>
              <a:gd name="connsiteY0" fmla="*/ 0 h 4362121"/>
              <a:gd name="connsiteX1" fmla="*/ 5351997 w 5351997"/>
              <a:gd name="connsiteY1" fmla="*/ 0 h 4362121"/>
              <a:gd name="connsiteX2" fmla="*/ 5351997 w 5351997"/>
              <a:gd name="connsiteY2" fmla="*/ 4362121 h 4362121"/>
              <a:gd name="connsiteX3" fmla="*/ 0 w 5351997"/>
              <a:gd name="connsiteY3" fmla="*/ 4362121 h 4362121"/>
            </a:gdLst>
            <a:ahLst/>
            <a:cxnLst>
              <a:cxn ang="0">
                <a:pos x="connsiteX0" y="connsiteY0"/>
              </a:cxn>
              <a:cxn ang="0">
                <a:pos x="connsiteX1" y="connsiteY1"/>
              </a:cxn>
              <a:cxn ang="0">
                <a:pos x="connsiteX2" y="connsiteY2"/>
              </a:cxn>
              <a:cxn ang="0">
                <a:pos x="connsiteX3" y="connsiteY3"/>
              </a:cxn>
            </a:cxnLst>
            <a:rect l="l" t="t" r="r" b="b"/>
            <a:pathLst>
              <a:path w="5351997" h="4362121">
                <a:moveTo>
                  <a:pt x="0" y="0"/>
                </a:moveTo>
                <a:lnTo>
                  <a:pt x="5351997" y="0"/>
                </a:lnTo>
                <a:lnTo>
                  <a:pt x="5351997" y="4362121"/>
                </a:lnTo>
                <a:lnTo>
                  <a:pt x="0" y="4362121"/>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graphicFrame>
        <p:nvGraphicFramePr>
          <p:cNvPr id="7" name="Objekt 6">
            <a:extLst>
              <a:ext uri="{FF2B5EF4-FFF2-40B4-BE49-F238E27FC236}">
                <a16:creationId xmlns:a16="http://schemas.microsoft.com/office/drawing/2014/main" id="{D2BC6C42-6097-492B-9F99-D348590B548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4" name="think-cell Slide" r:id="rId4" imgW="306" imgH="306" progId="TCLayout.ActiveDocument.1">
                  <p:embed/>
                </p:oleObj>
              </mc:Choice>
              <mc:Fallback>
                <p:oleObj name="think-cell Slide" r:id="rId4" imgW="306" imgH="306" progId="TCLayout.ActiveDocument.1">
                  <p:embed/>
                  <p:pic>
                    <p:nvPicPr>
                      <p:cNvPr id="7" name="Objekt 6">
                        <a:extLst>
                          <a:ext uri="{FF2B5EF4-FFF2-40B4-BE49-F238E27FC236}">
                            <a16:creationId xmlns:a16="http://schemas.microsoft.com/office/drawing/2014/main" id="{D2BC6C42-6097-492B-9F99-D348590B54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latshållare för bildnummer 5">
            <a:extLst>
              <a:ext uri="{FF2B5EF4-FFF2-40B4-BE49-F238E27FC236}">
                <a16:creationId xmlns:a16="http://schemas.microsoft.com/office/drawing/2014/main" id="{D76DF0D5-7E91-45C0-B88D-743E0305DDA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25" name="Text Placeholder 24">
            <a:extLst>
              <a:ext uri="{FF2B5EF4-FFF2-40B4-BE49-F238E27FC236}">
                <a16:creationId xmlns:a16="http://schemas.microsoft.com/office/drawing/2014/main" id="{61A3BBED-2363-4903-898D-6C097A93460E}"/>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a:t>
            </a:r>
            <a:r>
              <a:rPr lang="sv-SE" err="1"/>
              <a:t>styles</a:t>
            </a:r>
            <a:endParaRPr lang="sv-SE"/>
          </a:p>
        </p:txBody>
      </p:sp>
    </p:spTree>
    <p:extLst>
      <p:ext uri="{BB962C8B-B14F-4D97-AF65-F5344CB8AC3E}">
        <p14:creationId xmlns:p14="http://schemas.microsoft.com/office/powerpoint/2010/main" val="175998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layout areas 2/3 + 1/3">
    <p:bg>
      <p:bgPr>
        <a:solidFill>
          <a:srgbClr val="F9F5F0"/>
        </a:solidFill>
        <a:effectLst/>
      </p:bgPr>
    </p:bg>
    <p:spTree>
      <p:nvGrpSpPr>
        <p:cNvPr id="1" name=""/>
        <p:cNvGrpSpPr/>
        <p:nvPr/>
      </p:nvGrpSpPr>
      <p:grpSpPr>
        <a:xfrm>
          <a:off x="0" y="0"/>
          <a:ext cx="0" cy="0"/>
          <a:chOff x="0" y="0"/>
          <a:chExt cx="0" cy="0"/>
        </a:xfrm>
      </p:grpSpPr>
      <p:graphicFrame>
        <p:nvGraphicFramePr>
          <p:cNvPr id="5" name="Objekt 4">
            <a:extLst>
              <a:ext uri="{FF2B5EF4-FFF2-40B4-BE49-F238E27FC236}">
                <a16:creationId xmlns:a16="http://schemas.microsoft.com/office/drawing/2014/main" id="{ACA4E967-6DDC-4EA6-9781-49A318846EB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8" name="think-cell Slide" r:id="rId4" imgW="306" imgH="306" progId="TCLayout.ActiveDocument.1">
                  <p:embed/>
                </p:oleObj>
              </mc:Choice>
              <mc:Fallback>
                <p:oleObj name="think-cell Slide" r:id="rId4" imgW="306" imgH="306" progId="TCLayout.ActiveDocument.1">
                  <p:embed/>
                  <p:pic>
                    <p:nvPicPr>
                      <p:cNvPr id="5" name="Objekt 4">
                        <a:extLst>
                          <a:ext uri="{FF2B5EF4-FFF2-40B4-BE49-F238E27FC236}">
                            <a16:creationId xmlns:a16="http://schemas.microsoft.com/office/drawing/2014/main" id="{ACA4E967-6DDC-4EA6-9781-49A318846E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494B859-E6DB-42DA-A445-58AA3D8A7DE1}"/>
              </a:ext>
            </a:extLst>
          </p:cNvPr>
          <p:cNvSpPr>
            <a:spLocks noGrp="1"/>
          </p:cNvSpPr>
          <p:nvPr>
            <p:ph type="title"/>
          </p:nvPr>
        </p:nvSpPr>
        <p:spPr/>
        <p:txBody>
          <a:bodyPr/>
          <a:lstStyle/>
          <a:p>
            <a:r>
              <a:rPr lang="sv-SE" err="1"/>
              <a:t>Click</a:t>
            </a:r>
            <a:r>
              <a:rPr lang="sv-SE"/>
              <a:t> to </a:t>
            </a:r>
            <a:r>
              <a:rPr lang="sv-SE" err="1"/>
              <a:t>edit</a:t>
            </a:r>
            <a:r>
              <a:rPr lang="sv-SE"/>
              <a:t> Master </a:t>
            </a:r>
            <a:r>
              <a:rPr lang="sv-SE" err="1"/>
              <a:t>title</a:t>
            </a:r>
            <a:r>
              <a:rPr lang="sv-SE"/>
              <a:t> style</a:t>
            </a:r>
          </a:p>
        </p:txBody>
      </p:sp>
      <p:sp>
        <p:nvSpPr>
          <p:cNvPr id="11" name="Callout: Bent Line with No Border 18">
            <a:extLst>
              <a:ext uri="{FF2B5EF4-FFF2-40B4-BE49-F238E27FC236}">
                <a16:creationId xmlns:a16="http://schemas.microsoft.com/office/drawing/2014/main" id="{62BE4839-327E-4143-8620-7F6EFAACA736}"/>
              </a:ext>
            </a:extLst>
          </p:cNvPr>
          <p:cNvSpPr>
            <a:spLocks noGrp="1"/>
          </p:cNvSpPr>
          <p:nvPr>
            <p:ph type="body" sz="quarter" idx="28"/>
          </p:nvPr>
        </p:nvSpPr>
        <p:spPr>
          <a:xfrm>
            <a:off x="550862" y="1304925"/>
            <a:ext cx="7308850"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17" name="Content Placeholder 16">
            <a:extLst>
              <a:ext uri="{FF2B5EF4-FFF2-40B4-BE49-F238E27FC236}">
                <a16:creationId xmlns:a16="http://schemas.microsoft.com/office/drawing/2014/main" id="{BB0115C8-3409-40BD-9EDD-90C65BC274D3}"/>
              </a:ext>
            </a:extLst>
          </p:cNvPr>
          <p:cNvSpPr>
            <a:spLocks noGrp="1"/>
          </p:cNvSpPr>
          <p:nvPr>
            <p:ph sz="quarter" idx="30"/>
          </p:nvPr>
        </p:nvSpPr>
        <p:spPr>
          <a:xfrm>
            <a:off x="550863" y="1763783"/>
            <a:ext cx="7308850" cy="4369365"/>
          </a:xfrm>
          <a:custGeom>
            <a:avLst/>
            <a:gdLst>
              <a:gd name="connsiteX0" fmla="*/ 0 w 7308850"/>
              <a:gd name="connsiteY0" fmla="*/ 0 h 4369365"/>
              <a:gd name="connsiteX1" fmla="*/ 7308850 w 7308850"/>
              <a:gd name="connsiteY1" fmla="*/ 0 h 4369365"/>
              <a:gd name="connsiteX2" fmla="*/ 7308850 w 7308850"/>
              <a:gd name="connsiteY2" fmla="*/ 4369365 h 4369365"/>
              <a:gd name="connsiteX3" fmla="*/ 0 w 7308850"/>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7308850" h="4369365">
                <a:moveTo>
                  <a:pt x="0" y="0"/>
                </a:moveTo>
                <a:lnTo>
                  <a:pt x="7308850" y="0"/>
                </a:lnTo>
                <a:lnTo>
                  <a:pt x="7308850"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15" name="Callout: Bent Line with No Border 18">
            <a:extLst>
              <a:ext uri="{FF2B5EF4-FFF2-40B4-BE49-F238E27FC236}">
                <a16:creationId xmlns:a16="http://schemas.microsoft.com/office/drawing/2014/main" id="{1557B0A3-1F86-45A2-ADD3-C0F077C9F0F9}"/>
              </a:ext>
            </a:extLst>
          </p:cNvPr>
          <p:cNvSpPr>
            <a:spLocks noGrp="1"/>
          </p:cNvSpPr>
          <p:nvPr>
            <p:ph type="body" sz="quarter" idx="29"/>
          </p:nvPr>
        </p:nvSpPr>
        <p:spPr>
          <a:xfrm>
            <a:off x="8158163"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18" name="Content Placeholder 17">
            <a:extLst>
              <a:ext uri="{FF2B5EF4-FFF2-40B4-BE49-F238E27FC236}">
                <a16:creationId xmlns:a16="http://schemas.microsoft.com/office/drawing/2014/main" id="{E11C987D-34B3-4E7C-B50F-0DA3599E749E}"/>
              </a:ext>
            </a:extLst>
          </p:cNvPr>
          <p:cNvSpPr>
            <a:spLocks noGrp="1"/>
          </p:cNvSpPr>
          <p:nvPr>
            <p:ph sz="quarter" idx="31"/>
          </p:nvPr>
        </p:nvSpPr>
        <p:spPr>
          <a:xfrm>
            <a:off x="8158163"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14" name="Platshållare för bildnummer 5">
            <a:extLst>
              <a:ext uri="{FF2B5EF4-FFF2-40B4-BE49-F238E27FC236}">
                <a16:creationId xmlns:a16="http://schemas.microsoft.com/office/drawing/2014/main" id="{38A0189D-8E98-4156-A703-4BE7876EC2E8}"/>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19" name="Text Placeholder 18">
            <a:extLst>
              <a:ext uri="{FF2B5EF4-FFF2-40B4-BE49-F238E27FC236}">
                <a16:creationId xmlns:a16="http://schemas.microsoft.com/office/drawing/2014/main" id="{CEAB6126-B1D0-423E-92CA-5C3FCDD8AB5D}"/>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a:t>
            </a:r>
            <a:r>
              <a:rPr lang="sv-SE" err="1"/>
              <a:t>styles</a:t>
            </a:r>
            <a:endParaRPr lang="sv-SE"/>
          </a:p>
        </p:txBody>
      </p:sp>
    </p:spTree>
    <p:extLst>
      <p:ext uri="{BB962C8B-B14F-4D97-AF65-F5344CB8AC3E}">
        <p14:creationId xmlns:p14="http://schemas.microsoft.com/office/powerpoint/2010/main" val="1683521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layout areas">
    <p:bg>
      <p:bgPr>
        <a:solidFill>
          <a:srgbClr val="F9F5F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73ED54-D09F-4B4C-AC41-D8EFEE42117A}"/>
              </a:ext>
            </a:extLst>
          </p:cNvPr>
          <p:cNvSpPr>
            <a:spLocks noGrp="1"/>
          </p:cNvSpPr>
          <p:nvPr>
            <p:ph type="title"/>
          </p:nvPr>
        </p:nvSpPr>
        <p:spPr/>
        <p:txBody>
          <a:bodyPr/>
          <a:lstStyle/>
          <a:p>
            <a:r>
              <a:rPr lang="sv-SE" err="1"/>
              <a:t>Click</a:t>
            </a:r>
            <a:r>
              <a:rPr lang="sv-SE"/>
              <a:t> to </a:t>
            </a:r>
            <a:r>
              <a:rPr lang="sv-SE" err="1"/>
              <a:t>edit</a:t>
            </a:r>
            <a:r>
              <a:rPr lang="sv-SE"/>
              <a:t> Master </a:t>
            </a:r>
            <a:r>
              <a:rPr lang="sv-SE" err="1"/>
              <a:t>title</a:t>
            </a:r>
            <a:r>
              <a:rPr lang="sv-SE"/>
              <a:t> style</a:t>
            </a:r>
          </a:p>
        </p:txBody>
      </p:sp>
      <p:graphicFrame>
        <p:nvGraphicFramePr>
          <p:cNvPr id="6" name="Objekt 5" hidden="1">
            <a:extLst>
              <a:ext uri="{FF2B5EF4-FFF2-40B4-BE49-F238E27FC236}">
                <a16:creationId xmlns:a16="http://schemas.microsoft.com/office/drawing/2014/main" id="{43D43E25-8616-411C-A5FF-90B84543BB9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2"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43D43E25-8616-411C-A5FF-90B84543BB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Platshållare för bildnummer 5">
            <a:extLst>
              <a:ext uri="{FF2B5EF4-FFF2-40B4-BE49-F238E27FC236}">
                <a16:creationId xmlns:a16="http://schemas.microsoft.com/office/drawing/2014/main" id="{B937864F-0950-4693-B152-BB3CD8AB4C9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15" name="Callout: Bent Line with No Border 18">
            <a:extLst>
              <a:ext uri="{FF2B5EF4-FFF2-40B4-BE49-F238E27FC236}">
                <a16:creationId xmlns:a16="http://schemas.microsoft.com/office/drawing/2014/main" id="{2579901D-B9DE-4D73-BEA9-4FF44E6FD387}"/>
              </a:ext>
            </a:extLst>
          </p:cNvPr>
          <p:cNvSpPr>
            <a:spLocks noGrp="1"/>
          </p:cNvSpPr>
          <p:nvPr>
            <p:ph type="body" sz="quarter" idx="29"/>
          </p:nvPr>
        </p:nvSpPr>
        <p:spPr>
          <a:xfrm>
            <a:off x="566057"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16" name="Content Placeholder 15">
            <a:extLst>
              <a:ext uri="{FF2B5EF4-FFF2-40B4-BE49-F238E27FC236}">
                <a16:creationId xmlns:a16="http://schemas.microsoft.com/office/drawing/2014/main" id="{9B27F032-443C-435F-8E87-F28D20CC6999}"/>
              </a:ext>
            </a:extLst>
          </p:cNvPr>
          <p:cNvSpPr>
            <a:spLocks noGrp="1"/>
          </p:cNvSpPr>
          <p:nvPr>
            <p:ph sz="quarter" idx="31"/>
          </p:nvPr>
        </p:nvSpPr>
        <p:spPr>
          <a:xfrm>
            <a:off x="566057"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17" name="Callout: Bent Line with No Border 18">
            <a:extLst>
              <a:ext uri="{FF2B5EF4-FFF2-40B4-BE49-F238E27FC236}">
                <a16:creationId xmlns:a16="http://schemas.microsoft.com/office/drawing/2014/main" id="{AFA966E8-FB70-41CB-9F64-2586580EBF64}"/>
              </a:ext>
            </a:extLst>
          </p:cNvPr>
          <p:cNvSpPr>
            <a:spLocks noGrp="1"/>
          </p:cNvSpPr>
          <p:nvPr>
            <p:ph type="body" sz="quarter" idx="32"/>
          </p:nvPr>
        </p:nvSpPr>
        <p:spPr>
          <a:xfrm>
            <a:off x="4344955"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19" name="Content Placeholder 18">
            <a:extLst>
              <a:ext uri="{FF2B5EF4-FFF2-40B4-BE49-F238E27FC236}">
                <a16:creationId xmlns:a16="http://schemas.microsoft.com/office/drawing/2014/main" id="{4D5810E1-34A4-40A6-927E-ECCAA44E3E8B}"/>
              </a:ext>
            </a:extLst>
          </p:cNvPr>
          <p:cNvSpPr>
            <a:spLocks noGrp="1"/>
          </p:cNvSpPr>
          <p:nvPr>
            <p:ph sz="quarter" idx="33"/>
          </p:nvPr>
        </p:nvSpPr>
        <p:spPr>
          <a:xfrm>
            <a:off x="4344955"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20" name="Callout: Bent Line with No Border 18">
            <a:extLst>
              <a:ext uri="{FF2B5EF4-FFF2-40B4-BE49-F238E27FC236}">
                <a16:creationId xmlns:a16="http://schemas.microsoft.com/office/drawing/2014/main" id="{670A6ADA-9048-4D8C-B042-27918F6896E4}"/>
              </a:ext>
            </a:extLst>
          </p:cNvPr>
          <p:cNvSpPr>
            <a:spLocks noGrp="1"/>
          </p:cNvSpPr>
          <p:nvPr>
            <p:ph type="body" sz="quarter" idx="34"/>
          </p:nvPr>
        </p:nvSpPr>
        <p:spPr>
          <a:xfrm>
            <a:off x="8151845" y="1304925"/>
            <a:ext cx="3492498"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23" name="Content Placeholder 22">
            <a:extLst>
              <a:ext uri="{FF2B5EF4-FFF2-40B4-BE49-F238E27FC236}">
                <a16:creationId xmlns:a16="http://schemas.microsoft.com/office/drawing/2014/main" id="{72BABEFD-D2A4-4B0C-B939-107669AF942B}"/>
              </a:ext>
            </a:extLst>
          </p:cNvPr>
          <p:cNvSpPr>
            <a:spLocks noGrp="1"/>
          </p:cNvSpPr>
          <p:nvPr>
            <p:ph sz="quarter" idx="35"/>
          </p:nvPr>
        </p:nvSpPr>
        <p:spPr>
          <a:xfrm>
            <a:off x="8151845" y="1763783"/>
            <a:ext cx="3492498" cy="4369365"/>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26" name="Text Placeholder 25">
            <a:extLst>
              <a:ext uri="{FF2B5EF4-FFF2-40B4-BE49-F238E27FC236}">
                <a16:creationId xmlns:a16="http://schemas.microsoft.com/office/drawing/2014/main" id="{952E0B9B-3D4A-40D4-BE0D-F97A97F24782}"/>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a:t>
            </a:r>
            <a:r>
              <a:rPr lang="sv-SE" err="1"/>
              <a:t>styles</a:t>
            </a:r>
            <a:endParaRPr lang="sv-SE"/>
          </a:p>
        </p:txBody>
      </p:sp>
    </p:spTree>
    <p:extLst>
      <p:ext uri="{BB962C8B-B14F-4D97-AF65-F5344CB8AC3E}">
        <p14:creationId xmlns:p14="http://schemas.microsoft.com/office/powerpoint/2010/main" val="14814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p:bg>
      <p:bgPr>
        <a:solidFill>
          <a:srgbClr val="FC9090"/>
        </a:solidFill>
        <a:effectLst/>
      </p:bgPr>
    </p:bg>
    <p:spTree>
      <p:nvGrpSpPr>
        <p:cNvPr id="1" name=""/>
        <p:cNvGrpSpPr/>
        <p:nvPr/>
      </p:nvGrpSpPr>
      <p:grpSpPr>
        <a:xfrm>
          <a:off x="0" y="0"/>
          <a:ext cx="0" cy="0"/>
          <a:chOff x="0" y="0"/>
          <a:chExt cx="0" cy="0"/>
        </a:xfrm>
      </p:grpSpPr>
      <p:sp>
        <p:nvSpPr>
          <p:cNvPr id="10" name="Bildruta 9">
            <a:extLst>
              <a:ext uri="{FF2B5EF4-FFF2-40B4-BE49-F238E27FC236}">
                <a16:creationId xmlns:a16="http://schemas.microsoft.com/office/drawing/2014/main" id="{1B7D9AFF-8CA0-49C0-A04E-4EBD93F01C3A}"/>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extLst>
              <p:ext uri="{D42A27DB-BD31-4B8C-83A1-F6EECF244321}">
                <p14:modId xmlns:p14="http://schemas.microsoft.com/office/powerpoint/2010/main" val="1395885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Bildobjekt 12">
            <a:extLst>
              <a:ext uri="{FF2B5EF4-FFF2-40B4-BE49-F238E27FC236}">
                <a16:creationId xmlns:a16="http://schemas.microsoft.com/office/drawing/2014/main" id="{718828C0-96A8-4983-B0A5-D4834D8A3D1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
        <p:nvSpPr>
          <p:cNvPr id="11" name="Text Placeholder 10">
            <a:extLst>
              <a:ext uri="{FF2B5EF4-FFF2-40B4-BE49-F238E27FC236}">
                <a16:creationId xmlns:a16="http://schemas.microsoft.com/office/drawing/2014/main" id="{AD7A9A07-C264-4C5F-9114-FF2458BDBC7E}"/>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sv-SE"/>
              <a:t>Edit Master text styles</a:t>
            </a:r>
            <a:endParaRPr lang="sv-SE" dirty="0"/>
          </a:p>
        </p:txBody>
      </p:sp>
      <p:sp>
        <p:nvSpPr>
          <p:cNvPr id="14" name="Text Placeholder 13">
            <a:extLst>
              <a:ext uri="{FF2B5EF4-FFF2-40B4-BE49-F238E27FC236}">
                <a16:creationId xmlns:a16="http://schemas.microsoft.com/office/drawing/2014/main" id="{3762921B-EC1D-470D-8C61-66B428657EA7}"/>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sv-SE"/>
              <a:t>Edit Master text styles</a:t>
            </a:r>
            <a:endParaRPr lang="sv-SE" dirty="0"/>
          </a:p>
        </p:txBody>
      </p:sp>
    </p:spTree>
    <p:extLst>
      <p:ext uri="{BB962C8B-B14F-4D97-AF65-F5344CB8AC3E}">
        <p14:creationId xmlns:p14="http://schemas.microsoft.com/office/powerpoint/2010/main" val="63872123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layout areas">
    <p:bg>
      <p:bgPr>
        <a:solidFill>
          <a:srgbClr val="F9F5F0"/>
        </a:solidFill>
        <a:effectLst/>
      </p:bgPr>
    </p:bg>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99ED7AD-7C5C-4914-9EF5-A45F325B2071}"/>
              </a:ext>
            </a:extLst>
          </p:cNvPr>
          <p:cNvSpPr>
            <a:spLocks noGrp="1"/>
          </p:cNvSpPr>
          <p:nvPr>
            <p:ph sz="quarter" idx="34"/>
          </p:nvPr>
        </p:nvSpPr>
        <p:spPr>
          <a:xfrm>
            <a:off x="566057" y="1763784"/>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6"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14" name="Text Placeholder 13">
            <a:extLst>
              <a:ext uri="{FF2B5EF4-FFF2-40B4-BE49-F238E27FC236}">
                <a16:creationId xmlns:a16="http://schemas.microsoft.com/office/drawing/2014/main" id="{3D8E423D-299A-4721-80AB-59FFA52D3433}"/>
              </a:ext>
            </a:extLst>
          </p:cNvPr>
          <p:cNvSpPr>
            <a:spLocks noGrp="1"/>
          </p:cNvSpPr>
          <p:nvPr>
            <p:ph type="body" sz="quarter" idx="3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a:t>
            </a:r>
            <a:r>
              <a:rPr lang="sv-SE" err="1"/>
              <a:t>styles</a:t>
            </a:r>
            <a:endParaRPr lang="sv-SE"/>
          </a:p>
        </p:txBody>
      </p:sp>
      <p:sp>
        <p:nvSpPr>
          <p:cNvPr id="5" name="Title 4">
            <a:extLst>
              <a:ext uri="{FF2B5EF4-FFF2-40B4-BE49-F238E27FC236}">
                <a16:creationId xmlns:a16="http://schemas.microsoft.com/office/drawing/2014/main" id="{76C48550-D369-4DCA-9762-00F94FF7692C}"/>
              </a:ext>
            </a:extLst>
          </p:cNvPr>
          <p:cNvSpPr>
            <a:spLocks noGrp="1"/>
          </p:cNvSpPr>
          <p:nvPr>
            <p:ph type="title"/>
          </p:nvPr>
        </p:nvSpPr>
        <p:spPr/>
        <p:txBody>
          <a:bodyPr/>
          <a:lstStyle/>
          <a:p>
            <a:r>
              <a:rPr lang="sv-SE" err="1"/>
              <a:t>Click</a:t>
            </a:r>
            <a:r>
              <a:rPr lang="sv-SE"/>
              <a:t> to </a:t>
            </a:r>
            <a:r>
              <a:rPr lang="sv-SE" err="1"/>
              <a:t>edit</a:t>
            </a:r>
            <a:r>
              <a:rPr lang="sv-SE"/>
              <a:t> Master </a:t>
            </a:r>
            <a:r>
              <a:rPr lang="sv-SE" err="1"/>
              <a:t>title</a:t>
            </a:r>
            <a:r>
              <a:rPr lang="sv-SE"/>
              <a:t> style</a:t>
            </a:r>
          </a:p>
        </p:txBody>
      </p:sp>
      <p:sp>
        <p:nvSpPr>
          <p:cNvPr id="15" name="Callout: Bent Line with No Border 18">
            <a:extLst>
              <a:ext uri="{FF2B5EF4-FFF2-40B4-BE49-F238E27FC236}">
                <a16:creationId xmlns:a16="http://schemas.microsoft.com/office/drawing/2014/main" id="{D86C51BB-CD35-4275-923B-20E4CA029DEB}"/>
              </a:ext>
            </a:extLst>
          </p:cNvPr>
          <p:cNvSpPr>
            <a:spLocks noGrp="1"/>
          </p:cNvSpPr>
          <p:nvPr>
            <p:ph type="body" sz="quarter" idx="33"/>
          </p:nvPr>
        </p:nvSpPr>
        <p:spPr>
          <a:xfrm>
            <a:off x="566057" y="1304925"/>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17" name="Callout: Bent Line with No Border 18">
            <a:extLst>
              <a:ext uri="{FF2B5EF4-FFF2-40B4-BE49-F238E27FC236}">
                <a16:creationId xmlns:a16="http://schemas.microsoft.com/office/drawing/2014/main" id="{78CA674E-33BF-4B0D-806D-8B13F036196D}"/>
              </a:ext>
            </a:extLst>
          </p:cNvPr>
          <p:cNvSpPr>
            <a:spLocks noGrp="1"/>
          </p:cNvSpPr>
          <p:nvPr>
            <p:ph type="body" sz="quarter" idx="35"/>
          </p:nvPr>
        </p:nvSpPr>
        <p:spPr>
          <a:xfrm>
            <a:off x="6304336" y="1304925"/>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20" name="Content Placeholder 15">
            <a:extLst>
              <a:ext uri="{FF2B5EF4-FFF2-40B4-BE49-F238E27FC236}">
                <a16:creationId xmlns:a16="http://schemas.microsoft.com/office/drawing/2014/main" id="{F997FA42-F591-4C46-BBE7-37300F376050}"/>
              </a:ext>
            </a:extLst>
          </p:cNvPr>
          <p:cNvSpPr>
            <a:spLocks noGrp="1"/>
          </p:cNvSpPr>
          <p:nvPr>
            <p:ph sz="quarter" idx="36"/>
          </p:nvPr>
        </p:nvSpPr>
        <p:spPr>
          <a:xfrm>
            <a:off x="6304336" y="1763784"/>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24" name="Content Placeholder 15">
            <a:extLst>
              <a:ext uri="{FF2B5EF4-FFF2-40B4-BE49-F238E27FC236}">
                <a16:creationId xmlns:a16="http://schemas.microsoft.com/office/drawing/2014/main" id="{5CFF3909-E1D9-413D-B30A-697B79363B34}"/>
              </a:ext>
            </a:extLst>
          </p:cNvPr>
          <p:cNvSpPr>
            <a:spLocks noGrp="1"/>
          </p:cNvSpPr>
          <p:nvPr>
            <p:ph sz="quarter" idx="37"/>
          </p:nvPr>
        </p:nvSpPr>
        <p:spPr>
          <a:xfrm>
            <a:off x="566057" y="4195775"/>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25" name="Callout: Bent Line with No Border 18">
            <a:extLst>
              <a:ext uri="{FF2B5EF4-FFF2-40B4-BE49-F238E27FC236}">
                <a16:creationId xmlns:a16="http://schemas.microsoft.com/office/drawing/2014/main" id="{82863D71-A995-45FE-A51F-DD7CB939E91E}"/>
              </a:ext>
            </a:extLst>
          </p:cNvPr>
          <p:cNvSpPr>
            <a:spLocks noGrp="1"/>
          </p:cNvSpPr>
          <p:nvPr>
            <p:ph type="body" sz="quarter" idx="38"/>
          </p:nvPr>
        </p:nvSpPr>
        <p:spPr>
          <a:xfrm>
            <a:off x="566057" y="3760852"/>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26" name="Content Placeholder 15">
            <a:extLst>
              <a:ext uri="{FF2B5EF4-FFF2-40B4-BE49-F238E27FC236}">
                <a16:creationId xmlns:a16="http://schemas.microsoft.com/office/drawing/2014/main" id="{ECE7D950-2C4E-4A99-8199-95688080120C}"/>
              </a:ext>
            </a:extLst>
          </p:cNvPr>
          <p:cNvSpPr>
            <a:spLocks noGrp="1"/>
          </p:cNvSpPr>
          <p:nvPr>
            <p:ph sz="quarter" idx="39"/>
          </p:nvPr>
        </p:nvSpPr>
        <p:spPr>
          <a:xfrm>
            <a:off x="6304336" y="4195775"/>
            <a:ext cx="533680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27" name="Callout: Bent Line with No Border 18">
            <a:extLst>
              <a:ext uri="{FF2B5EF4-FFF2-40B4-BE49-F238E27FC236}">
                <a16:creationId xmlns:a16="http://schemas.microsoft.com/office/drawing/2014/main" id="{6A9E49AD-6C0A-4D65-A330-7EFDABBB668A}"/>
              </a:ext>
            </a:extLst>
          </p:cNvPr>
          <p:cNvSpPr>
            <a:spLocks noGrp="1"/>
          </p:cNvSpPr>
          <p:nvPr>
            <p:ph type="body" sz="quarter" idx="40"/>
          </p:nvPr>
        </p:nvSpPr>
        <p:spPr>
          <a:xfrm>
            <a:off x="6304336" y="3760852"/>
            <a:ext cx="533680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Tree>
    <p:extLst>
      <p:ext uri="{BB962C8B-B14F-4D97-AF65-F5344CB8AC3E}">
        <p14:creationId xmlns:p14="http://schemas.microsoft.com/office/powerpoint/2010/main" val="2036734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layout areas">
    <p:bg>
      <p:bgPr>
        <a:solidFill>
          <a:srgbClr val="F9F5F0"/>
        </a:solidFill>
        <a:effectLst/>
      </p:bgPr>
    </p:bg>
    <p:spTree>
      <p:nvGrpSpPr>
        <p:cNvPr id="1" name=""/>
        <p:cNvGrpSpPr/>
        <p:nvPr/>
      </p:nvGrpSpPr>
      <p:grpSpPr>
        <a:xfrm>
          <a:off x="0" y="0"/>
          <a:ext cx="0" cy="0"/>
          <a:chOff x="0" y="0"/>
          <a:chExt cx="0" cy="0"/>
        </a:xfrm>
      </p:grpSpPr>
      <p:sp>
        <p:nvSpPr>
          <p:cNvPr id="19" name="Content Placeholder 15">
            <a:extLst>
              <a:ext uri="{FF2B5EF4-FFF2-40B4-BE49-F238E27FC236}">
                <a16:creationId xmlns:a16="http://schemas.microsoft.com/office/drawing/2014/main" id="{A5968586-CBC9-40D9-95BC-17D79B2CD531}"/>
              </a:ext>
            </a:extLst>
          </p:cNvPr>
          <p:cNvSpPr>
            <a:spLocks noGrp="1"/>
          </p:cNvSpPr>
          <p:nvPr>
            <p:ph sz="quarter" idx="34"/>
          </p:nvPr>
        </p:nvSpPr>
        <p:spPr>
          <a:xfrm>
            <a:off x="566057" y="1763784"/>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20" name="Callout: Bent Line with No Border 18">
            <a:extLst>
              <a:ext uri="{FF2B5EF4-FFF2-40B4-BE49-F238E27FC236}">
                <a16:creationId xmlns:a16="http://schemas.microsoft.com/office/drawing/2014/main" id="{0E4507F0-0F4D-40E3-9899-ABD2B6B9445C}"/>
              </a:ext>
            </a:extLst>
          </p:cNvPr>
          <p:cNvSpPr>
            <a:spLocks noGrp="1"/>
          </p:cNvSpPr>
          <p:nvPr>
            <p:ph type="body" sz="quarter" idx="33"/>
          </p:nvPr>
        </p:nvSpPr>
        <p:spPr>
          <a:xfrm>
            <a:off x="566057" y="1304925"/>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graphicFrame>
        <p:nvGraphicFramePr>
          <p:cNvPr id="6" name="Objekt 5" hidden="1">
            <a:extLst>
              <a:ext uri="{FF2B5EF4-FFF2-40B4-BE49-F238E27FC236}">
                <a16:creationId xmlns:a16="http://schemas.microsoft.com/office/drawing/2014/main" id="{32ADFAE4-90F1-4166-AC45-CD60C6FCEAC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0"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32ADFAE4-90F1-4166-AC45-CD60C6FCEA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Platshållare för bildnummer 5">
            <a:extLst>
              <a:ext uri="{FF2B5EF4-FFF2-40B4-BE49-F238E27FC236}">
                <a16:creationId xmlns:a16="http://schemas.microsoft.com/office/drawing/2014/main" id="{8CC2BA0B-B37A-4238-9621-13DB638EB6C4}"/>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18" name="Text Placeholder 17">
            <a:extLst>
              <a:ext uri="{FF2B5EF4-FFF2-40B4-BE49-F238E27FC236}">
                <a16:creationId xmlns:a16="http://schemas.microsoft.com/office/drawing/2014/main" id="{AC9C5634-09D8-490C-8D8E-0052EFE67764}"/>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a:t>
            </a:r>
            <a:r>
              <a:rPr lang="sv-SE" err="1"/>
              <a:t>styles</a:t>
            </a:r>
            <a:endParaRPr lang="sv-SE"/>
          </a:p>
        </p:txBody>
      </p:sp>
      <p:sp>
        <p:nvSpPr>
          <p:cNvPr id="5" name="Title 4">
            <a:extLst>
              <a:ext uri="{FF2B5EF4-FFF2-40B4-BE49-F238E27FC236}">
                <a16:creationId xmlns:a16="http://schemas.microsoft.com/office/drawing/2014/main" id="{C52FE59C-2B3B-46A5-9D58-B2D479F25B6F}"/>
              </a:ext>
            </a:extLst>
          </p:cNvPr>
          <p:cNvSpPr>
            <a:spLocks noGrp="1"/>
          </p:cNvSpPr>
          <p:nvPr>
            <p:ph type="title"/>
          </p:nvPr>
        </p:nvSpPr>
        <p:spPr/>
        <p:txBody>
          <a:bodyPr/>
          <a:lstStyle/>
          <a:p>
            <a:r>
              <a:rPr lang="sv-SE" err="1"/>
              <a:t>Click</a:t>
            </a:r>
            <a:r>
              <a:rPr lang="sv-SE"/>
              <a:t> to </a:t>
            </a:r>
            <a:r>
              <a:rPr lang="sv-SE" err="1"/>
              <a:t>edit</a:t>
            </a:r>
            <a:r>
              <a:rPr lang="sv-SE"/>
              <a:t> Master </a:t>
            </a:r>
            <a:r>
              <a:rPr lang="sv-SE" err="1"/>
              <a:t>title</a:t>
            </a:r>
            <a:r>
              <a:rPr lang="sv-SE"/>
              <a:t> style</a:t>
            </a:r>
          </a:p>
        </p:txBody>
      </p:sp>
      <p:sp>
        <p:nvSpPr>
          <p:cNvPr id="21" name="Content Placeholder 15">
            <a:extLst>
              <a:ext uri="{FF2B5EF4-FFF2-40B4-BE49-F238E27FC236}">
                <a16:creationId xmlns:a16="http://schemas.microsoft.com/office/drawing/2014/main" id="{596C8083-D40C-4900-B199-B010A51C3260}"/>
              </a:ext>
            </a:extLst>
          </p:cNvPr>
          <p:cNvSpPr>
            <a:spLocks noGrp="1"/>
          </p:cNvSpPr>
          <p:nvPr>
            <p:ph sz="quarter" idx="45"/>
          </p:nvPr>
        </p:nvSpPr>
        <p:spPr>
          <a:xfrm>
            <a:off x="4343400" y="1763784"/>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22" name="Callout: Bent Line with No Border 18">
            <a:extLst>
              <a:ext uri="{FF2B5EF4-FFF2-40B4-BE49-F238E27FC236}">
                <a16:creationId xmlns:a16="http://schemas.microsoft.com/office/drawing/2014/main" id="{D30BFFCE-E544-4EFC-83BC-34D7F7D60B38}"/>
              </a:ext>
            </a:extLst>
          </p:cNvPr>
          <p:cNvSpPr>
            <a:spLocks noGrp="1"/>
          </p:cNvSpPr>
          <p:nvPr>
            <p:ph type="body" sz="quarter" idx="46"/>
          </p:nvPr>
        </p:nvSpPr>
        <p:spPr>
          <a:xfrm>
            <a:off x="4343400" y="1304925"/>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23" name="Content Placeholder 15">
            <a:extLst>
              <a:ext uri="{FF2B5EF4-FFF2-40B4-BE49-F238E27FC236}">
                <a16:creationId xmlns:a16="http://schemas.microsoft.com/office/drawing/2014/main" id="{EE658FF3-6FC2-4076-8E66-EFA070AED264}"/>
              </a:ext>
            </a:extLst>
          </p:cNvPr>
          <p:cNvSpPr>
            <a:spLocks noGrp="1"/>
          </p:cNvSpPr>
          <p:nvPr>
            <p:ph sz="quarter" idx="47"/>
          </p:nvPr>
        </p:nvSpPr>
        <p:spPr>
          <a:xfrm>
            <a:off x="8155140" y="1763784"/>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24" name="Callout: Bent Line with No Border 18">
            <a:extLst>
              <a:ext uri="{FF2B5EF4-FFF2-40B4-BE49-F238E27FC236}">
                <a16:creationId xmlns:a16="http://schemas.microsoft.com/office/drawing/2014/main" id="{D999AB96-04B4-4034-987A-763CF4F6F2F6}"/>
              </a:ext>
            </a:extLst>
          </p:cNvPr>
          <p:cNvSpPr>
            <a:spLocks noGrp="1"/>
          </p:cNvSpPr>
          <p:nvPr>
            <p:ph type="body" sz="quarter" idx="48"/>
          </p:nvPr>
        </p:nvSpPr>
        <p:spPr>
          <a:xfrm>
            <a:off x="8155140" y="1304925"/>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25" name="Content Placeholder 15">
            <a:extLst>
              <a:ext uri="{FF2B5EF4-FFF2-40B4-BE49-F238E27FC236}">
                <a16:creationId xmlns:a16="http://schemas.microsoft.com/office/drawing/2014/main" id="{D5F20F49-FBBE-4E20-B771-802E494E6ED6}"/>
              </a:ext>
            </a:extLst>
          </p:cNvPr>
          <p:cNvSpPr>
            <a:spLocks noGrp="1"/>
          </p:cNvSpPr>
          <p:nvPr>
            <p:ph sz="quarter" idx="49"/>
          </p:nvPr>
        </p:nvSpPr>
        <p:spPr>
          <a:xfrm>
            <a:off x="566057" y="4186776"/>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26" name="Callout: Bent Line with No Border 18">
            <a:extLst>
              <a:ext uri="{FF2B5EF4-FFF2-40B4-BE49-F238E27FC236}">
                <a16:creationId xmlns:a16="http://schemas.microsoft.com/office/drawing/2014/main" id="{057E13FF-1B89-47D9-8462-80096E71E94E}"/>
              </a:ext>
            </a:extLst>
          </p:cNvPr>
          <p:cNvSpPr>
            <a:spLocks noGrp="1"/>
          </p:cNvSpPr>
          <p:nvPr>
            <p:ph type="body" sz="quarter" idx="50"/>
          </p:nvPr>
        </p:nvSpPr>
        <p:spPr>
          <a:xfrm>
            <a:off x="566057" y="3727917"/>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27" name="Content Placeholder 15">
            <a:extLst>
              <a:ext uri="{FF2B5EF4-FFF2-40B4-BE49-F238E27FC236}">
                <a16:creationId xmlns:a16="http://schemas.microsoft.com/office/drawing/2014/main" id="{A396F819-A8ED-4C40-A2D4-445B1AC03C22}"/>
              </a:ext>
            </a:extLst>
          </p:cNvPr>
          <p:cNvSpPr>
            <a:spLocks noGrp="1"/>
          </p:cNvSpPr>
          <p:nvPr>
            <p:ph sz="quarter" idx="51"/>
          </p:nvPr>
        </p:nvSpPr>
        <p:spPr>
          <a:xfrm>
            <a:off x="4343400" y="4186776"/>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28" name="Callout: Bent Line with No Border 18">
            <a:extLst>
              <a:ext uri="{FF2B5EF4-FFF2-40B4-BE49-F238E27FC236}">
                <a16:creationId xmlns:a16="http://schemas.microsoft.com/office/drawing/2014/main" id="{C0D02CF7-1381-4E27-8FA8-E80A2E96A181}"/>
              </a:ext>
            </a:extLst>
          </p:cNvPr>
          <p:cNvSpPr>
            <a:spLocks noGrp="1"/>
          </p:cNvSpPr>
          <p:nvPr>
            <p:ph type="body" sz="quarter" idx="52"/>
          </p:nvPr>
        </p:nvSpPr>
        <p:spPr>
          <a:xfrm>
            <a:off x="4343400" y="3727917"/>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29" name="Content Placeholder 15">
            <a:extLst>
              <a:ext uri="{FF2B5EF4-FFF2-40B4-BE49-F238E27FC236}">
                <a16:creationId xmlns:a16="http://schemas.microsoft.com/office/drawing/2014/main" id="{1E0F05DE-C433-4291-8BB4-760DEC1651CD}"/>
              </a:ext>
            </a:extLst>
          </p:cNvPr>
          <p:cNvSpPr>
            <a:spLocks noGrp="1"/>
          </p:cNvSpPr>
          <p:nvPr>
            <p:ph sz="quarter" idx="53"/>
          </p:nvPr>
        </p:nvSpPr>
        <p:spPr>
          <a:xfrm>
            <a:off x="8155140" y="4186776"/>
            <a:ext cx="3481682" cy="1942562"/>
          </a:xfrm>
          <a:custGeom>
            <a:avLst/>
            <a:gdLst>
              <a:gd name="connsiteX0" fmla="*/ 0 w 3492498"/>
              <a:gd name="connsiteY0" fmla="*/ 0 h 4369365"/>
              <a:gd name="connsiteX1" fmla="*/ 3492498 w 3492498"/>
              <a:gd name="connsiteY1" fmla="*/ 0 h 4369365"/>
              <a:gd name="connsiteX2" fmla="*/ 3492498 w 3492498"/>
              <a:gd name="connsiteY2" fmla="*/ 4369365 h 4369365"/>
              <a:gd name="connsiteX3" fmla="*/ 0 w 3492498"/>
              <a:gd name="connsiteY3" fmla="*/ 4369365 h 4369365"/>
            </a:gdLst>
            <a:ahLst/>
            <a:cxnLst>
              <a:cxn ang="0">
                <a:pos x="connsiteX0" y="connsiteY0"/>
              </a:cxn>
              <a:cxn ang="0">
                <a:pos x="connsiteX1" y="connsiteY1"/>
              </a:cxn>
              <a:cxn ang="0">
                <a:pos x="connsiteX2" y="connsiteY2"/>
              </a:cxn>
              <a:cxn ang="0">
                <a:pos x="connsiteX3" y="connsiteY3"/>
              </a:cxn>
            </a:cxnLst>
            <a:rect l="l" t="t" r="r" b="b"/>
            <a:pathLst>
              <a:path w="3492498" h="4369365">
                <a:moveTo>
                  <a:pt x="0" y="0"/>
                </a:moveTo>
                <a:lnTo>
                  <a:pt x="3492498" y="0"/>
                </a:lnTo>
                <a:lnTo>
                  <a:pt x="3492498" y="4369365"/>
                </a:lnTo>
                <a:lnTo>
                  <a:pt x="0" y="4369365"/>
                </a:lnTo>
                <a:close/>
              </a:path>
            </a:pathLst>
          </a:custGeom>
        </p:spPr>
        <p:txBody>
          <a:bodyPr wrap="square">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33" name="Callout: Bent Line with No Border 18">
            <a:extLst>
              <a:ext uri="{FF2B5EF4-FFF2-40B4-BE49-F238E27FC236}">
                <a16:creationId xmlns:a16="http://schemas.microsoft.com/office/drawing/2014/main" id="{86817F74-5C22-4EFA-8FFE-F8DD76BA24F5}"/>
              </a:ext>
            </a:extLst>
          </p:cNvPr>
          <p:cNvSpPr>
            <a:spLocks noGrp="1"/>
          </p:cNvSpPr>
          <p:nvPr>
            <p:ph type="body" sz="quarter" idx="54"/>
          </p:nvPr>
        </p:nvSpPr>
        <p:spPr>
          <a:xfrm>
            <a:off x="8155140" y="3727917"/>
            <a:ext cx="3481682"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Tree>
    <p:extLst>
      <p:ext uri="{BB962C8B-B14F-4D97-AF65-F5344CB8AC3E}">
        <p14:creationId xmlns:p14="http://schemas.microsoft.com/office/powerpoint/2010/main" val="958626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trix">
    <p:bg>
      <p:bgPr>
        <a:solidFill>
          <a:srgbClr val="F9F5F0"/>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4"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23" name="Text Placeholder 22">
            <a:extLst>
              <a:ext uri="{FF2B5EF4-FFF2-40B4-BE49-F238E27FC236}">
                <a16:creationId xmlns:a16="http://schemas.microsoft.com/office/drawing/2014/main" id="{53619412-4D83-4A23-A024-22A6DC981D46}"/>
              </a:ext>
            </a:extLst>
          </p:cNvPr>
          <p:cNvSpPr>
            <a:spLocks noGrp="1"/>
          </p:cNvSpPr>
          <p:nvPr>
            <p:ph type="body" sz="quarter" idx="4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a:t>
            </a:r>
            <a:r>
              <a:rPr lang="sv-SE" err="1"/>
              <a:t>styles</a:t>
            </a:r>
            <a:endParaRPr lang="sv-SE"/>
          </a:p>
        </p:txBody>
      </p:sp>
      <p:sp>
        <p:nvSpPr>
          <p:cNvPr id="5" name="Title 4">
            <a:extLst>
              <a:ext uri="{FF2B5EF4-FFF2-40B4-BE49-F238E27FC236}">
                <a16:creationId xmlns:a16="http://schemas.microsoft.com/office/drawing/2014/main" id="{B0794EA4-BFB9-4A45-9952-EBDCD36F4EBF}"/>
              </a:ext>
            </a:extLst>
          </p:cNvPr>
          <p:cNvSpPr>
            <a:spLocks noGrp="1"/>
          </p:cNvSpPr>
          <p:nvPr>
            <p:ph type="title"/>
          </p:nvPr>
        </p:nvSpPr>
        <p:spPr/>
        <p:txBody>
          <a:bodyPr/>
          <a:lstStyle/>
          <a:p>
            <a:r>
              <a:rPr lang="sv-SE" err="1"/>
              <a:t>Click</a:t>
            </a:r>
            <a:r>
              <a:rPr lang="sv-SE"/>
              <a:t> to </a:t>
            </a:r>
            <a:r>
              <a:rPr lang="sv-SE" err="1"/>
              <a:t>edit</a:t>
            </a:r>
            <a:r>
              <a:rPr lang="sv-SE"/>
              <a:t> Master </a:t>
            </a:r>
            <a:r>
              <a:rPr lang="sv-SE" err="1"/>
              <a:t>title</a:t>
            </a:r>
            <a:r>
              <a:rPr lang="sv-SE"/>
              <a:t> style</a:t>
            </a:r>
          </a:p>
        </p:txBody>
      </p:sp>
      <p:sp>
        <p:nvSpPr>
          <p:cNvPr id="22" name="Callout: Bent Line with No Border 18">
            <a:extLst>
              <a:ext uri="{FF2B5EF4-FFF2-40B4-BE49-F238E27FC236}">
                <a16:creationId xmlns:a16="http://schemas.microsoft.com/office/drawing/2014/main" id="{EE22E14D-4671-47B1-A6B4-6D9A8DD8A9AD}"/>
              </a:ext>
            </a:extLst>
          </p:cNvPr>
          <p:cNvSpPr>
            <a:spLocks noGrp="1"/>
          </p:cNvSpPr>
          <p:nvPr>
            <p:ph type="body" sz="quarter" idx="33"/>
          </p:nvPr>
        </p:nvSpPr>
        <p:spPr>
          <a:xfrm>
            <a:off x="566057" y="1304925"/>
            <a:ext cx="228414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30" name="Callout: Bent Line with No Border 18">
            <a:extLst>
              <a:ext uri="{FF2B5EF4-FFF2-40B4-BE49-F238E27FC236}">
                <a16:creationId xmlns:a16="http://schemas.microsoft.com/office/drawing/2014/main" id="{235CDFD9-63C2-452F-8625-432EE71F37B7}"/>
              </a:ext>
            </a:extLst>
          </p:cNvPr>
          <p:cNvSpPr>
            <a:spLocks noGrp="1"/>
          </p:cNvSpPr>
          <p:nvPr>
            <p:ph type="body" sz="quarter" idx="43"/>
          </p:nvPr>
        </p:nvSpPr>
        <p:spPr>
          <a:xfrm>
            <a:off x="3059838" y="1304925"/>
            <a:ext cx="4171694"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31" name="Callout: Bent Line with No Border 18">
            <a:extLst>
              <a:ext uri="{FF2B5EF4-FFF2-40B4-BE49-F238E27FC236}">
                <a16:creationId xmlns:a16="http://schemas.microsoft.com/office/drawing/2014/main" id="{FC384D74-67C1-486E-B78C-E5BD6B17229F}"/>
              </a:ext>
            </a:extLst>
          </p:cNvPr>
          <p:cNvSpPr>
            <a:spLocks noGrp="1"/>
          </p:cNvSpPr>
          <p:nvPr>
            <p:ph type="body" sz="quarter" idx="44"/>
          </p:nvPr>
        </p:nvSpPr>
        <p:spPr>
          <a:xfrm>
            <a:off x="7476388" y="1304925"/>
            <a:ext cx="4136471"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a:t>
            </a:r>
            <a:r>
              <a:rPr lang="sv-SE" err="1"/>
              <a:t>styles</a:t>
            </a:r>
            <a:endParaRPr lang="sv-SE"/>
          </a:p>
        </p:txBody>
      </p:sp>
      <p:sp>
        <p:nvSpPr>
          <p:cNvPr id="34" name="Text Placeholder 33">
            <a:extLst>
              <a:ext uri="{FF2B5EF4-FFF2-40B4-BE49-F238E27FC236}">
                <a16:creationId xmlns:a16="http://schemas.microsoft.com/office/drawing/2014/main" id="{914B0AE7-04B2-4C1E-B864-FD54EC372179}"/>
              </a:ext>
            </a:extLst>
          </p:cNvPr>
          <p:cNvSpPr>
            <a:spLocks noGrp="1"/>
          </p:cNvSpPr>
          <p:nvPr>
            <p:ph type="body" sz="quarter" idx="45"/>
          </p:nvPr>
        </p:nvSpPr>
        <p:spPr>
          <a:xfrm>
            <a:off x="578424" y="1822724"/>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sv-SE"/>
              <a:t>Edit Master text </a:t>
            </a:r>
            <a:r>
              <a:rPr lang="sv-SE" err="1"/>
              <a:t>styles</a:t>
            </a:r>
            <a:endParaRPr lang="sv-SE"/>
          </a:p>
        </p:txBody>
      </p:sp>
      <p:sp>
        <p:nvSpPr>
          <p:cNvPr id="35" name="Content Placeholder 34">
            <a:extLst>
              <a:ext uri="{FF2B5EF4-FFF2-40B4-BE49-F238E27FC236}">
                <a16:creationId xmlns:a16="http://schemas.microsoft.com/office/drawing/2014/main" id="{0C6BE308-F8D8-4F06-B924-A2F040936DAD}"/>
              </a:ext>
            </a:extLst>
          </p:cNvPr>
          <p:cNvSpPr>
            <a:spLocks noGrp="1"/>
          </p:cNvSpPr>
          <p:nvPr>
            <p:ph sz="quarter" idx="46"/>
          </p:nvPr>
        </p:nvSpPr>
        <p:spPr>
          <a:xfrm>
            <a:off x="3059838" y="1822724"/>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36" name="Content Placeholder 35">
            <a:extLst>
              <a:ext uri="{FF2B5EF4-FFF2-40B4-BE49-F238E27FC236}">
                <a16:creationId xmlns:a16="http://schemas.microsoft.com/office/drawing/2014/main" id="{5051083A-68CA-413E-A505-FB90CA645AAF}"/>
              </a:ext>
            </a:extLst>
          </p:cNvPr>
          <p:cNvSpPr>
            <a:spLocks noGrp="1"/>
          </p:cNvSpPr>
          <p:nvPr>
            <p:ph sz="quarter" idx="47"/>
          </p:nvPr>
        </p:nvSpPr>
        <p:spPr>
          <a:xfrm>
            <a:off x="7476388" y="1822724"/>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37" name="Text Placeholder 36">
            <a:extLst>
              <a:ext uri="{FF2B5EF4-FFF2-40B4-BE49-F238E27FC236}">
                <a16:creationId xmlns:a16="http://schemas.microsoft.com/office/drawing/2014/main" id="{092263C0-C093-4B01-B041-CA1922560416}"/>
              </a:ext>
            </a:extLst>
          </p:cNvPr>
          <p:cNvSpPr>
            <a:spLocks noGrp="1"/>
          </p:cNvSpPr>
          <p:nvPr>
            <p:ph type="body" sz="quarter" idx="48"/>
          </p:nvPr>
        </p:nvSpPr>
        <p:spPr>
          <a:xfrm>
            <a:off x="578424" y="2946262"/>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sv-SE"/>
              <a:t>Edit Master text </a:t>
            </a:r>
            <a:r>
              <a:rPr lang="sv-SE" err="1"/>
              <a:t>styles</a:t>
            </a:r>
            <a:endParaRPr lang="sv-SE"/>
          </a:p>
        </p:txBody>
      </p:sp>
      <p:sp>
        <p:nvSpPr>
          <p:cNvPr id="38" name="Content Placeholder 37">
            <a:extLst>
              <a:ext uri="{FF2B5EF4-FFF2-40B4-BE49-F238E27FC236}">
                <a16:creationId xmlns:a16="http://schemas.microsoft.com/office/drawing/2014/main" id="{7C9AFC48-86C2-4DE3-BF04-EBB15F02685E}"/>
              </a:ext>
            </a:extLst>
          </p:cNvPr>
          <p:cNvSpPr>
            <a:spLocks noGrp="1"/>
          </p:cNvSpPr>
          <p:nvPr>
            <p:ph sz="quarter" idx="49"/>
          </p:nvPr>
        </p:nvSpPr>
        <p:spPr>
          <a:xfrm>
            <a:off x="3059838" y="2946262"/>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39" name="Content Placeholder 38">
            <a:extLst>
              <a:ext uri="{FF2B5EF4-FFF2-40B4-BE49-F238E27FC236}">
                <a16:creationId xmlns:a16="http://schemas.microsoft.com/office/drawing/2014/main" id="{964147ED-4A2A-478E-B34F-4C559EA53254}"/>
              </a:ext>
            </a:extLst>
          </p:cNvPr>
          <p:cNvSpPr>
            <a:spLocks noGrp="1"/>
          </p:cNvSpPr>
          <p:nvPr>
            <p:ph sz="quarter" idx="50"/>
          </p:nvPr>
        </p:nvSpPr>
        <p:spPr>
          <a:xfrm>
            <a:off x="7476388" y="2946262"/>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40" name="Text Placeholder 39">
            <a:extLst>
              <a:ext uri="{FF2B5EF4-FFF2-40B4-BE49-F238E27FC236}">
                <a16:creationId xmlns:a16="http://schemas.microsoft.com/office/drawing/2014/main" id="{F06BBB6B-B432-4E1D-B8CF-449588EB1B67}"/>
              </a:ext>
            </a:extLst>
          </p:cNvPr>
          <p:cNvSpPr>
            <a:spLocks noGrp="1"/>
          </p:cNvSpPr>
          <p:nvPr>
            <p:ph type="body" sz="quarter" idx="51"/>
          </p:nvPr>
        </p:nvSpPr>
        <p:spPr>
          <a:xfrm>
            <a:off x="578424" y="4069800"/>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sv-SE"/>
              <a:t>Edit Master text </a:t>
            </a:r>
            <a:r>
              <a:rPr lang="sv-SE" err="1"/>
              <a:t>styles</a:t>
            </a:r>
            <a:endParaRPr lang="sv-SE"/>
          </a:p>
        </p:txBody>
      </p:sp>
      <p:sp>
        <p:nvSpPr>
          <p:cNvPr id="41" name="Content Placeholder 40">
            <a:extLst>
              <a:ext uri="{FF2B5EF4-FFF2-40B4-BE49-F238E27FC236}">
                <a16:creationId xmlns:a16="http://schemas.microsoft.com/office/drawing/2014/main" id="{BF98BB75-0AED-4EE9-BA81-8F719E3A5B61}"/>
              </a:ext>
            </a:extLst>
          </p:cNvPr>
          <p:cNvSpPr>
            <a:spLocks noGrp="1"/>
          </p:cNvSpPr>
          <p:nvPr>
            <p:ph sz="quarter" idx="52"/>
          </p:nvPr>
        </p:nvSpPr>
        <p:spPr>
          <a:xfrm>
            <a:off x="3059838" y="4069800"/>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42" name="Content Placeholder 41">
            <a:extLst>
              <a:ext uri="{FF2B5EF4-FFF2-40B4-BE49-F238E27FC236}">
                <a16:creationId xmlns:a16="http://schemas.microsoft.com/office/drawing/2014/main" id="{3BE4BDDD-6E41-4A80-86E2-440FD8D5D667}"/>
              </a:ext>
            </a:extLst>
          </p:cNvPr>
          <p:cNvSpPr>
            <a:spLocks noGrp="1"/>
          </p:cNvSpPr>
          <p:nvPr>
            <p:ph sz="quarter" idx="53"/>
          </p:nvPr>
        </p:nvSpPr>
        <p:spPr>
          <a:xfrm>
            <a:off x="7476388" y="4069800"/>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43" name="Text Placeholder 42">
            <a:extLst>
              <a:ext uri="{FF2B5EF4-FFF2-40B4-BE49-F238E27FC236}">
                <a16:creationId xmlns:a16="http://schemas.microsoft.com/office/drawing/2014/main" id="{B2159534-4708-44C6-B0E0-5A955CD7B0D1}"/>
              </a:ext>
            </a:extLst>
          </p:cNvPr>
          <p:cNvSpPr>
            <a:spLocks noGrp="1"/>
          </p:cNvSpPr>
          <p:nvPr>
            <p:ph type="body" sz="quarter" idx="54"/>
          </p:nvPr>
        </p:nvSpPr>
        <p:spPr>
          <a:xfrm>
            <a:off x="578424" y="5193338"/>
            <a:ext cx="2271780" cy="936000"/>
          </a:xfrm>
          <a:custGeom>
            <a:avLst/>
            <a:gdLst>
              <a:gd name="connsiteX0" fmla="*/ 0 w 2271780"/>
              <a:gd name="connsiteY0" fmla="*/ 0 h 936000"/>
              <a:gd name="connsiteX1" fmla="*/ 2271780 w 2271780"/>
              <a:gd name="connsiteY1" fmla="*/ 0 h 936000"/>
              <a:gd name="connsiteX2" fmla="*/ 2271780 w 2271780"/>
              <a:gd name="connsiteY2" fmla="*/ 936000 h 936000"/>
              <a:gd name="connsiteX3" fmla="*/ 0 w 2271780"/>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2271780" h="936000">
                <a:moveTo>
                  <a:pt x="0" y="0"/>
                </a:moveTo>
                <a:lnTo>
                  <a:pt x="2271780" y="0"/>
                </a:lnTo>
                <a:lnTo>
                  <a:pt x="2271780" y="936000"/>
                </a:lnTo>
                <a:lnTo>
                  <a:pt x="0" y="936000"/>
                </a:lnTo>
                <a:close/>
              </a:path>
            </a:pathLst>
          </a:custGeom>
          <a:solidFill>
            <a:schemeClr val="bg2"/>
          </a:solidFill>
        </p:spPr>
        <p:txBody>
          <a:bodyPr wrap="square" lIns="72000" tIns="72000" rIns="72000" bIns="72000">
            <a:noAutofit/>
          </a:bodyPr>
          <a:lstStyle>
            <a:lvl1pPr marL="0" indent="0">
              <a:buNone/>
              <a:defRPr b="1"/>
            </a:lvl1pPr>
          </a:lstStyle>
          <a:p>
            <a:pPr lvl="0"/>
            <a:r>
              <a:rPr lang="sv-SE"/>
              <a:t>Edit Master text </a:t>
            </a:r>
            <a:r>
              <a:rPr lang="sv-SE" err="1"/>
              <a:t>styles</a:t>
            </a:r>
            <a:endParaRPr lang="sv-SE"/>
          </a:p>
        </p:txBody>
      </p:sp>
      <p:sp>
        <p:nvSpPr>
          <p:cNvPr id="44" name="Content Placeholder 43">
            <a:extLst>
              <a:ext uri="{FF2B5EF4-FFF2-40B4-BE49-F238E27FC236}">
                <a16:creationId xmlns:a16="http://schemas.microsoft.com/office/drawing/2014/main" id="{AC1B2A9D-2280-4178-B69A-E3C228AB4E0B}"/>
              </a:ext>
            </a:extLst>
          </p:cNvPr>
          <p:cNvSpPr>
            <a:spLocks noGrp="1"/>
          </p:cNvSpPr>
          <p:nvPr>
            <p:ph sz="quarter" idx="55"/>
          </p:nvPr>
        </p:nvSpPr>
        <p:spPr>
          <a:xfrm>
            <a:off x="3059838" y="5193338"/>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45" name="Content Placeholder 44">
            <a:extLst>
              <a:ext uri="{FF2B5EF4-FFF2-40B4-BE49-F238E27FC236}">
                <a16:creationId xmlns:a16="http://schemas.microsoft.com/office/drawing/2014/main" id="{AF897923-722C-4F34-907B-7F6B0AEBF164}"/>
              </a:ext>
            </a:extLst>
          </p:cNvPr>
          <p:cNvSpPr>
            <a:spLocks noGrp="1"/>
          </p:cNvSpPr>
          <p:nvPr>
            <p:ph sz="quarter" idx="56"/>
          </p:nvPr>
        </p:nvSpPr>
        <p:spPr>
          <a:xfrm>
            <a:off x="7476388" y="5193338"/>
            <a:ext cx="4171694" cy="936000"/>
          </a:xfrm>
          <a:custGeom>
            <a:avLst/>
            <a:gdLst>
              <a:gd name="connsiteX0" fmla="*/ 0 w 4171694"/>
              <a:gd name="connsiteY0" fmla="*/ 0 h 936000"/>
              <a:gd name="connsiteX1" fmla="*/ 4171694 w 4171694"/>
              <a:gd name="connsiteY1" fmla="*/ 0 h 936000"/>
              <a:gd name="connsiteX2" fmla="*/ 4171694 w 4171694"/>
              <a:gd name="connsiteY2" fmla="*/ 936000 h 936000"/>
              <a:gd name="connsiteX3" fmla="*/ 0 w 4171694"/>
              <a:gd name="connsiteY3" fmla="*/ 936000 h 936000"/>
            </a:gdLst>
            <a:ahLst/>
            <a:cxnLst>
              <a:cxn ang="0">
                <a:pos x="connsiteX0" y="connsiteY0"/>
              </a:cxn>
              <a:cxn ang="0">
                <a:pos x="connsiteX1" y="connsiteY1"/>
              </a:cxn>
              <a:cxn ang="0">
                <a:pos x="connsiteX2" y="connsiteY2"/>
              </a:cxn>
              <a:cxn ang="0">
                <a:pos x="connsiteX3" y="connsiteY3"/>
              </a:cxn>
            </a:cxnLst>
            <a:rect l="l" t="t" r="r" b="b"/>
            <a:pathLst>
              <a:path w="4171694" h="936000">
                <a:moveTo>
                  <a:pt x="0" y="0"/>
                </a:moveTo>
                <a:lnTo>
                  <a:pt x="4171694" y="0"/>
                </a:lnTo>
                <a:lnTo>
                  <a:pt x="4171694" y="936000"/>
                </a:lnTo>
                <a:lnTo>
                  <a:pt x="0" y="936000"/>
                </a:lnTo>
                <a:close/>
              </a:path>
            </a:pathLst>
          </a:custGeom>
          <a:solidFill>
            <a:schemeClr val="bg2"/>
          </a:solidFill>
        </p:spPr>
        <p:txBody>
          <a:bodyPr wrap="square" lIns="72000" tIns="72000" rIns="72000" bIns="72000">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Tree>
    <p:extLst>
      <p:ext uri="{BB962C8B-B14F-4D97-AF65-F5344CB8AC3E}">
        <p14:creationId xmlns:p14="http://schemas.microsoft.com/office/powerpoint/2010/main" val="584627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9697D41-597E-42C0-B0C0-AFE10016E1E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19697D41-597E-42C0-B0C0-AFE10016E1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Platshållare för bildnummer 5">
            <a:extLst>
              <a:ext uri="{FF2B5EF4-FFF2-40B4-BE49-F238E27FC236}">
                <a16:creationId xmlns:a16="http://schemas.microsoft.com/office/drawing/2014/main" id="{3AAA55E2-E09B-4F10-93B6-A81D1E463CC2}"/>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8" name="Text Placeholder 7">
            <a:extLst>
              <a:ext uri="{FF2B5EF4-FFF2-40B4-BE49-F238E27FC236}">
                <a16:creationId xmlns:a16="http://schemas.microsoft.com/office/drawing/2014/main" id="{BC84C639-4FCD-4A8E-B8D0-037820FBC1DA}"/>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a:t>
            </a:r>
            <a:r>
              <a:rPr lang="sv-SE" err="1"/>
              <a:t>styles</a:t>
            </a:r>
            <a:endParaRPr lang="sv-SE"/>
          </a:p>
        </p:txBody>
      </p:sp>
      <p:sp>
        <p:nvSpPr>
          <p:cNvPr id="3" name="Title 2">
            <a:extLst>
              <a:ext uri="{FF2B5EF4-FFF2-40B4-BE49-F238E27FC236}">
                <a16:creationId xmlns:a16="http://schemas.microsoft.com/office/drawing/2014/main" id="{173BAD63-FB0C-4634-9B76-87384F4DF2F3}"/>
              </a:ext>
            </a:extLst>
          </p:cNvPr>
          <p:cNvSpPr>
            <a:spLocks noGrp="1"/>
          </p:cNvSpPr>
          <p:nvPr>
            <p:ph type="title"/>
          </p:nvPr>
        </p:nvSpPr>
        <p:spPr/>
        <p:txBody>
          <a:bodyPr/>
          <a:lstStyle/>
          <a:p>
            <a:r>
              <a:rPr lang="sv-SE" err="1"/>
              <a:t>Click</a:t>
            </a:r>
            <a:r>
              <a:rPr lang="sv-SE"/>
              <a:t> to </a:t>
            </a:r>
            <a:r>
              <a:rPr lang="sv-SE" err="1"/>
              <a:t>edit</a:t>
            </a:r>
            <a:r>
              <a:rPr lang="sv-SE"/>
              <a:t> Master </a:t>
            </a:r>
            <a:r>
              <a:rPr lang="sv-SE" err="1"/>
              <a:t>title</a:t>
            </a:r>
            <a:r>
              <a:rPr lang="sv-SE"/>
              <a:t> style</a:t>
            </a:r>
          </a:p>
        </p:txBody>
      </p:sp>
    </p:spTree>
    <p:extLst>
      <p:ext uri="{BB962C8B-B14F-4D97-AF65-F5344CB8AC3E}">
        <p14:creationId xmlns:p14="http://schemas.microsoft.com/office/powerpoint/2010/main" val="1573022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mpty">
    <p:bg>
      <p:bgPr>
        <a:solidFill>
          <a:srgbClr val="F9F5F0"/>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1493C8E-DDC9-4ADB-BDE2-99C615CD7B1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2" name="think-cell Slide" r:id="rId4" imgW="306" imgH="306" progId="TCLayout.ActiveDocument.1">
                  <p:embed/>
                </p:oleObj>
              </mc:Choice>
              <mc:Fallback>
                <p:oleObj name="think-cell Slide" r:id="rId4" imgW="306" imgH="306" progId="TCLayout.ActiveDocument.1">
                  <p:embed/>
                  <p:pic>
                    <p:nvPicPr>
                      <p:cNvPr id="3" name="Objekt 2" hidden="1">
                        <a:extLst>
                          <a:ext uri="{FF2B5EF4-FFF2-40B4-BE49-F238E27FC236}">
                            <a16:creationId xmlns:a16="http://schemas.microsoft.com/office/drawing/2014/main" id="{F1493C8E-DDC9-4ADB-BDE2-99C615CD7B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latshållare för bildnummer 5">
            <a:extLst>
              <a:ext uri="{FF2B5EF4-FFF2-40B4-BE49-F238E27FC236}">
                <a16:creationId xmlns:a16="http://schemas.microsoft.com/office/drawing/2014/main" id="{5928B74C-B202-44C6-8AB0-CB2B195A774B}"/>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2" name="Rektangel 1">
            <a:extLst>
              <a:ext uri="{FF2B5EF4-FFF2-40B4-BE49-F238E27FC236}">
                <a16:creationId xmlns:a16="http://schemas.microsoft.com/office/drawing/2014/main" id="{370C6064-07DA-469E-B7F0-3D47A5E713CB}"/>
              </a:ext>
            </a:extLst>
          </p:cNvPr>
          <p:cNvSpPr/>
          <p:nvPr userDrawn="1"/>
        </p:nvSpPr>
        <p:spPr>
          <a:xfrm>
            <a:off x="422031" y="924448"/>
            <a:ext cx="11384782" cy="420547"/>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600" noProof="0">
              <a:solidFill>
                <a:schemeClr val="tx1">
                  <a:lumMod val="75000"/>
                  <a:lumOff val="25000"/>
                </a:schemeClr>
              </a:solidFill>
            </a:endParaRPr>
          </a:p>
        </p:txBody>
      </p:sp>
      <p:sp>
        <p:nvSpPr>
          <p:cNvPr id="7" name="Text Placeholder 6">
            <a:extLst>
              <a:ext uri="{FF2B5EF4-FFF2-40B4-BE49-F238E27FC236}">
                <a16:creationId xmlns:a16="http://schemas.microsoft.com/office/drawing/2014/main" id="{28BA6B34-ED8C-400F-9FF6-07480F5BE9CD}"/>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a:t>
            </a:r>
            <a:r>
              <a:rPr lang="sv-SE" err="1"/>
              <a:t>styles</a:t>
            </a:r>
            <a:endParaRPr lang="sv-SE"/>
          </a:p>
        </p:txBody>
      </p:sp>
    </p:spTree>
    <p:extLst>
      <p:ext uri="{BB962C8B-B14F-4D97-AF65-F5344CB8AC3E}">
        <p14:creationId xmlns:p14="http://schemas.microsoft.com/office/powerpoint/2010/main" val="295082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nd slide Thank You">
    <p:bg>
      <p:bgPr>
        <a:solidFill>
          <a:srgbClr val="122D49"/>
        </a:solidFill>
        <a:effectLst/>
      </p:bgPr>
    </p:bg>
    <p:spTree>
      <p:nvGrpSpPr>
        <p:cNvPr id="1" name=""/>
        <p:cNvGrpSpPr/>
        <p:nvPr/>
      </p:nvGrpSpPr>
      <p:grpSpPr>
        <a:xfrm>
          <a:off x="0" y="0"/>
          <a:ext cx="0" cy="0"/>
          <a:chOff x="0" y="0"/>
          <a:chExt cx="0" cy="0"/>
        </a:xfrm>
      </p:grpSpPr>
      <p:pic>
        <p:nvPicPr>
          <p:cNvPr id="4" name="Bildobjekt 3" descr="En bild som visar text, clipart&#10;&#10;Automatiskt genererad beskrivning">
            <a:extLst>
              <a:ext uri="{FF2B5EF4-FFF2-40B4-BE49-F238E27FC236}">
                <a16:creationId xmlns:a16="http://schemas.microsoft.com/office/drawing/2014/main" id="{471F3140-6F85-4BC3-B93A-8DA6C6526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802" y="3232098"/>
            <a:ext cx="5358395" cy="1773940"/>
          </a:xfrm>
          <a:prstGeom prst="rect">
            <a:avLst/>
          </a:prstGeom>
        </p:spPr>
      </p:pic>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lumMod val="75000"/>
                  <a:lumOff val="25000"/>
                </a:schemeClr>
              </a:solidFill>
            </a:endParaRPr>
          </a:p>
        </p:txBody>
      </p:sp>
    </p:spTree>
    <p:extLst>
      <p:ext uri="{BB962C8B-B14F-4D97-AF65-F5344CB8AC3E}">
        <p14:creationId xmlns:p14="http://schemas.microsoft.com/office/powerpoint/2010/main" val="2724773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nd slide Kiitos">
    <p:bg>
      <p:bgPr>
        <a:solidFill>
          <a:srgbClr val="122D49"/>
        </a:solidFill>
        <a:effectLst/>
      </p:bgPr>
    </p:bg>
    <p:spTree>
      <p:nvGrpSpPr>
        <p:cNvPr id="1" name=""/>
        <p:cNvGrpSpPr/>
        <p:nvPr/>
      </p:nvGrpSpPr>
      <p:grpSpPr>
        <a:xfrm>
          <a:off x="0" y="0"/>
          <a:ext cx="0" cy="0"/>
          <a:chOff x="0" y="0"/>
          <a:chExt cx="0" cy="0"/>
        </a:xfrm>
      </p:grpSpPr>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lumMod val="75000"/>
                  <a:lumOff val="25000"/>
                </a:schemeClr>
              </a:solidFill>
            </a:endParaRPr>
          </a:p>
        </p:txBody>
      </p:sp>
      <p:pic>
        <p:nvPicPr>
          <p:cNvPr id="5" name="Bildobjekt 4" descr="En bild som visar text, porslin, clipart, kärl&#10;&#10;Automatiskt genererad beskrivning">
            <a:extLst>
              <a:ext uri="{FF2B5EF4-FFF2-40B4-BE49-F238E27FC236}">
                <a16:creationId xmlns:a16="http://schemas.microsoft.com/office/drawing/2014/main" id="{4766B872-1802-436A-8C77-C4A01E766B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5775" y="3043186"/>
            <a:ext cx="3085598" cy="1585982"/>
          </a:xfrm>
          <a:prstGeom prst="rect">
            <a:avLst/>
          </a:prstGeom>
        </p:spPr>
      </p:pic>
    </p:spTree>
    <p:extLst>
      <p:ext uri="{BB962C8B-B14F-4D97-AF65-F5344CB8AC3E}">
        <p14:creationId xmlns:p14="http://schemas.microsoft.com/office/powerpoint/2010/main" val="3073764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d slide Tack">
    <p:bg>
      <p:bgPr>
        <a:solidFill>
          <a:srgbClr val="122D49"/>
        </a:solidFill>
        <a:effectLst/>
      </p:bgPr>
    </p:bg>
    <p:spTree>
      <p:nvGrpSpPr>
        <p:cNvPr id="1" name=""/>
        <p:cNvGrpSpPr/>
        <p:nvPr/>
      </p:nvGrpSpPr>
      <p:grpSpPr>
        <a:xfrm>
          <a:off x="0" y="0"/>
          <a:ext cx="0" cy="0"/>
          <a:chOff x="0" y="0"/>
          <a:chExt cx="0" cy="0"/>
        </a:xfrm>
      </p:grpSpPr>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lumMod val="75000"/>
                  <a:lumOff val="25000"/>
                </a:schemeClr>
              </a:solidFill>
            </a:endParaRPr>
          </a:p>
        </p:txBody>
      </p:sp>
      <p:pic>
        <p:nvPicPr>
          <p:cNvPr id="5" name="Bildobjekt 4">
            <a:extLst>
              <a:ext uri="{FF2B5EF4-FFF2-40B4-BE49-F238E27FC236}">
                <a16:creationId xmlns:a16="http://schemas.microsoft.com/office/drawing/2014/main" id="{E2FE8959-5A70-4F59-A233-82C487EF3A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63" y="3043186"/>
            <a:ext cx="2679276" cy="1418845"/>
          </a:xfrm>
          <a:prstGeom prst="rect">
            <a:avLst/>
          </a:prstGeom>
        </p:spPr>
      </p:pic>
    </p:spTree>
    <p:extLst>
      <p:ext uri="{BB962C8B-B14F-4D97-AF65-F5344CB8AC3E}">
        <p14:creationId xmlns:p14="http://schemas.microsoft.com/office/powerpoint/2010/main" val="129201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 We put our heart into it">
    <p:bg>
      <p:bgPr>
        <a:solidFill>
          <a:srgbClr val="122D49"/>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59F3AE18-612A-44A5-B7E4-980FD7174A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9621" y="2065455"/>
            <a:ext cx="4325121" cy="2852934"/>
          </a:xfrm>
          <a:prstGeom prst="rect">
            <a:avLst/>
          </a:prstGeom>
        </p:spPr>
      </p:pic>
      <p:sp>
        <p:nvSpPr>
          <p:cNvPr id="6" name="Bildruta 5">
            <a:extLst>
              <a:ext uri="{FF2B5EF4-FFF2-40B4-BE49-F238E27FC236}">
                <a16:creationId xmlns:a16="http://schemas.microsoft.com/office/drawing/2014/main" id="{94E7DAEF-EDFA-4875-ACA0-7815D52208D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lumMod val="75000"/>
                  <a:lumOff val="25000"/>
                </a:schemeClr>
              </a:solidFill>
            </a:endParaRPr>
          </a:p>
        </p:txBody>
      </p:sp>
    </p:spTree>
    <p:extLst>
      <p:ext uri="{BB962C8B-B14F-4D97-AF65-F5344CB8AC3E}">
        <p14:creationId xmlns:p14="http://schemas.microsoft.com/office/powerpoint/2010/main" val="1879635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
    <p:bg>
      <p:bgPr>
        <a:solidFill>
          <a:srgbClr val="122D49"/>
        </a:solidFill>
        <a:effectLst/>
      </p:bgPr>
    </p:bg>
    <p:spTree>
      <p:nvGrpSpPr>
        <p:cNvPr id="1" name=""/>
        <p:cNvGrpSpPr/>
        <p:nvPr/>
      </p:nvGrpSpPr>
      <p:grpSpPr>
        <a:xfrm>
          <a:off x="0" y="0"/>
          <a:ext cx="0" cy="0"/>
          <a:chOff x="0" y="0"/>
          <a:chExt cx="0" cy="0"/>
        </a:xfrm>
      </p:grpSpPr>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578229" y="893097"/>
            <a:ext cx="2885879" cy="2619490"/>
          </a:xfrm>
          <a:prstGeom prst="rect">
            <a:avLst/>
          </a:prstGeom>
        </p:spPr>
      </p:pic>
      <p:pic>
        <p:nvPicPr>
          <p:cNvPr id="14" name="Bildobjekt 13" descr="En bild som visar text, clipart, vektorgrafik&#10;&#10;Automatiskt genererad beskrivning">
            <a:extLst>
              <a:ext uri="{FF2B5EF4-FFF2-40B4-BE49-F238E27FC236}">
                <a16:creationId xmlns:a16="http://schemas.microsoft.com/office/drawing/2014/main" id="{9E84B172-88FE-4737-BFE2-532583E17FF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018234" y="5174442"/>
            <a:ext cx="2154484" cy="982088"/>
          </a:xfrm>
          <a:prstGeom prst="rect">
            <a:avLst/>
          </a:prstGeom>
        </p:spPr>
      </p:pic>
      <p:sp>
        <p:nvSpPr>
          <p:cNvPr id="9" name="Title 5">
            <a:extLst>
              <a:ext uri="{FF2B5EF4-FFF2-40B4-BE49-F238E27FC236}">
                <a16:creationId xmlns:a16="http://schemas.microsoft.com/office/drawing/2014/main" id="{6891ACC9-C1C8-4958-A152-34E3C665C0BA}"/>
              </a:ext>
            </a:extLst>
          </p:cNvPr>
          <p:cNvSpPr>
            <a:spLocks noGrp="1"/>
          </p:cNvSpPr>
          <p:nvPr>
            <p:ph type="title"/>
          </p:nvPr>
        </p:nvSpPr>
        <p:spPr>
          <a:xfrm>
            <a:off x="1524000" y="2336799"/>
            <a:ext cx="9144000" cy="1857375"/>
          </a:xfrm>
        </p:spPr>
        <p:txBody>
          <a:bodyPr/>
          <a:lstStyle>
            <a:lvl1pPr algn="ctr">
              <a:defRPr sz="5000">
                <a:solidFill>
                  <a:schemeClr val="bg1"/>
                </a:solidFill>
              </a:defRPr>
            </a:lvl1pPr>
          </a:lstStyle>
          <a:p>
            <a:r>
              <a:rPr lang="sv-SE" err="1"/>
              <a:t>Click</a:t>
            </a:r>
            <a:r>
              <a:rPr lang="sv-SE"/>
              <a:t> to </a:t>
            </a:r>
            <a:r>
              <a:rPr lang="sv-SE" err="1"/>
              <a:t>edit</a:t>
            </a:r>
            <a:r>
              <a:rPr lang="sv-SE"/>
              <a:t> Master </a:t>
            </a:r>
            <a:r>
              <a:rPr lang="sv-SE" err="1"/>
              <a:t>title</a:t>
            </a:r>
            <a:r>
              <a:rPr lang="sv-SE"/>
              <a:t> style</a:t>
            </a:r>
          </a:p>
        </p:txBody>
      </p:sp>
      <p:sp>
        <p:nvSpPr>
          <p:cNvPr id="10" name="Text Placeholder 9">
            <a:extLst>
              <a:ext uri="{FF2B5EF4-FFF2-40B4-BE49-F238E27FC236}">
                <a16:creationId xmlns:a16="http://schemas.microsoft.com/office/drawing/2014/main" id="{B2D7CD55-5B3F-4FBE-AE91-872B58D1D89A}"/>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bg1"/>
                </a:solidFill>
                <a:latin typeface="Georgia" panose="02040502050405020303" pitchFamily="18" charset="0"/>
              </a:defRPr>
            </a:lvl1pPr>
          </a:lstStyle>
          <a:p>
            <a:pPr lvl="0"/>
            <a:r>
              <a:rPr lang="sv-SE"/>
              <a:t>Edit Master text </a:t>
            </a:r>
            <a:r>
              <a:rPr lang="sv-SE" err="1"/>
              <a:t>styles</a:t>
            </a:r>
            <a:endParaRPr lang="sv-SE"/>
          </a:p>
        </p:txBody>
      </p:sp>
    </p:spTree>
    <p:extLst>
      <p:ext uri="{BB962C8B-B14F-4D97-AF65-F5344CB8AC3E}">
        <p14:creationId xmlns:p14="http://schemas.microsoft.com/office/powerpoint/2010/main" val="51173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layout area">
    <p:bg>
      <p:bgPr>
        <a:solidFill>
          <a:srgbClr val="F9F5F0"/>
        </a:solidFill>
        <a:effectLst/>
      </p:bgPr>
    </p:bg>
    <p:spTree>
      <p:nvGrpSpPr>
        <p:cNvPr id="1" name=""/>
        <p:cNvGrpSpPr/>
        <p:nvPr/>
      </p:nvGrpSpPr>
      <p:grpSpPr>
        <a:xfrm>
          <a:off x="0" y="0"/>
          <a:ext cx="0" cy="0"/>
          <a:chOff x="0" y="0"/>
          <a:chExt cx="0" cy="0"/>
        </a:xfrm>
      </p:grpSpPr>
      <p:graphicFrame>
        <p:nvGraphicFramePr>
          <p:cNvPr id="6" name="Objekt 5">
            <a:extLst>
              <a:ext uri="{FF2B5EF4-FFF2-40B4-BE49-F238E27FC236}">
                <a16:creationId xmlns:a16="http://schemas.microsoft.com/office/drawing/2014/main" id="{080CA8ED-6FC5-4B68-9451-02CA8338DBCA}"/>
              </a:ext>
            </a:extLst>
          </p:cNvPr>
          <p:cNvGraphicFramePr>
            <a:graphicFrameLocks noChangeAspect="1"/>
          </p:cNvGraphicFramePr>
          <p:nvPr userDrawn="1">
            <p:custDataLst>
              <p:tags r:id="rId2"/>
            </p:custDataLst>
            <p:extLst>
              <p:ext uri="{D42A27DB-BD31-4B8C-83A1-F6EECF244321}">
                <p14:modId xmlns:p14="http://schemas.microsoft.com/office/powerpoint/2010/main" val="1782267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Slide" r:id="rId4" imgW="306" imgH="306" progId="TCLayout.ActiveDocument.1">
                  <p:embed/>
                </p:oleObj>
              </mc:Choice>
              <mc:Fallback>
                <p:oleObj name="think-cell Slide" r:id="rId4" imgW="306" imgH="306" progId="TCLayout.ActiveDocument.1">
                  <p:embed/>
                  <p:pic>
                    <p:nvPicPr>
                      <p:cNvPr id="6" name="Objekt 5">
                        <a:extLst>
                          <a:ext uri="{FF2B5EF4-FFF2-40B4-BE49-F238E27FC236}">
                            <a16:creationId xmlns:a16="http://schemas.microsoft.com/office/drawing/2014/main" id="{080CA8ED-6FC5-4B68-9451-02CA8338D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5A4EA1BF-8AB4-44DC-9351-43E2D2783DEA}"/>
              </a:ext>
            </a:extLst>
          </p:cNvPr>
          <p:cNvSpPr>
            <a:spLocks noGrp="1"/>
          </p:cNvSpPr>
          <p:nvPr>
            <p:ph type="title"/>
          </p:nvPr>
        </p:nvSpPr>
        <p:spPr/>
        <p:txBody>
          <a:bodyPr/>
          <a:lstStyle/>
          <a:p>
            <a:r>
              <a:rPr lang="sv-SE"/>
              <a:t>Click to edit Master title style</a:t>
            </a:r>
            <a:endParaRPr lang="sv-SE" dirty="0"/>
          </a:p>
        </p:txBody>
      </p:sp>
      <p:sp>
        <p:nvSpPr>
          <p:cNvPr id="9" name="Content Placeholder 8">
            <a:extLst>
              <a:ext uri="{FF2B5EF4-FFF2-40B4-BE49-F238E27FC236}">
                <a16:creationId xmlns:a16="http://schemas.microsoft.com/office/drawing/2014/main" id="{79C7F457-1974-4656-9A3A-445B8258E571}"/>
              </a:ext>
            </a:extLst>
          </p:cNvPr>
          <p:cNvSpPr>
            <a:spLocks noGrp="1"/>
          </p:cNvSpPr>
          <p:nvPr>
            <p:ph sz="quarter" idx="11"/>
          </p:nvPr>
        </p:nvSpPr>
        <p:spPr>
          <a:xfrm>
            <a:off x="566057" y="1315810"/>
            <a:ext cx="11075081" cy="4813521"/>
          </a:xfrm>
          <a:custGeom>
            <a:avLst/>
            <a:gdLst>
              <a:gd name="connsiteX0" fmla="*/ 0 w 11075081"/>
              <a:gd name="connsiteY0" fmla="*/ 0 h 4813521"/>
              <a:gd name="connsiteX1" fmla="*/ 11075081 w 11075081"/>
              <a:gd name="connsiteY1" fmla="*/ 0 h 4813521"/>
              <a:gd name="connsiteX2" fmla="*/ 11075081 w 11075081"/>
              <a:gd name="connsiteY2" fmla="*/ 4813521 h 4813521"/>
              <a:gd name="connsiteX3" fmla="*/ 0 w 11075081"/>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11075081" h="4813521">
                <a:moveTo>
                  <a:pt x="0" y="0"/>
                </a:moveTo>
                <a:lnTo>
                  <a:pt x="11075081" y="0"/>
                </a:lnTo>
                <a:lnTo>
                  <a:pt x="11075081" y="4813521"/>
                </a:lnTo>
                <a:lnTo>
                  <a:pt x="0" y="4813521"/>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2" name="Platshållare för bildnummer 5">
            <a:extLst>
              <a:ext uri="{FF2B5EF4-FFF2-40B4-BE49-F238E27FC236}">
                <a16:creationId xmlns:a16="http://schemas.microsoft.com/office/drawing/2014/main" id="{F6699344-28C7-42F5-A7A9-5CCF2D21E27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4" name="Text Placeholder 13">
            <a:extLst>
              <a:ext uri="{FF2B5EF4-FFF2-40B4-BE49-F238E27FC236}">
                <a16:creationId xmlns:a16="http://schemas.microsoft.com/office/drawing/2014/main" id="{83F96921-599A-499C-9123-63FE4873E156}"/>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Tree>
    <p:extLst>
      <p:ext uri="{BB962C8B-B14F-4D97-AF65-F5344CB8AC3E}">
        <p14:creationId xmlns:p14="http://schemas.microsoft.com/office/powerpoint/2010/main" val="35451227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Turquoise ">
    <p:bg>
      <p:bgPr>
        <a:solidFill>
          <a:srgbClr val="55A0A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2F623D6-B8BC-4988-A48F-AB00B91266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pic>
        <p:nvPicPr>
          <p:cNvPr id="5" name="Bildobjekt 4">
            <a:extLst>
              <a:ext uri="{FF2B5EF4-FFF2-40B4-BE49-F238E27FC236}">
                <a16:creationId xmlns:a16="http://schemas.microsoft.com/office/drawing/2014/main" id="{C18E1494-5C3C-4703-9130-BCB53ECA8E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0" name="think-cell Slide" r:id="rId6" imgW="306" imgH="306" progId="TCLayout.ActiveDocument.1">
                  <p:embed/>
                </p:oleObj>
              </mc:Choice>
              <mc:Fallback>
                <p:oleObj name="think-cell Slide" r:id="rId6"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sp>
        <p:nvSpPr>
          <p:cNvPr id="9" name="Title 5">
            <a:extLst>
              <a:ext uri="{FF2B5EF4-FFF2-40B4-BE49-F238E27FC236}">
                <a16:creationId xmlns:a16="http://schemas.microsoft.com/office/drawing/2014/main" id="{AFBA9F34-DC5C-4DD1-B511-883803D1E206}"/>
              </a:ext>
            </a:extLst>
          </p:cNvPr>
          <p:cNvSpPr>
            <a:spLocks noGrp="1"/>
          </p:cNvSpPr>
          <p:nvPr>
            <p:ph type="title"/>
          </p:nvPr>
        </p:nvSpPr>
        <p:spPr>
          <a:xfrm>
            <a:off x="1524000" y="2336799"/>
            <a:ext cx="9144000" cy="1857375"/>
          </a:xfrm>
        </p:spPr>
        <p:txBody>
          <a:bodyPr/>
          <a:lstStyle>
            <a:lvl1pPr algn="ctr">
              <a:defRPr sz="5000">
                <a:solidFill>
                  <a:schemeClr val="tx1"/>
                </a:solidFill>
              </a:defRPr>
            </a:lvl1pPr>
          </a:lstStyle>
          <a:p>
            <a:r>
              <a:rPr lang="sv-SE" err="1"/>
              <a:t>Click</a:t>
            </a:r>
            <a:r>
              <a:rPr lang="sv-SE"/>
              <a:t> to </a:t>
            </a:r>
            <a:r>
              <a:rPr lang="sv-SE" err="1"/>
              <a:t>edit</a:t>
            </a:r>
            <a:r>
              <a:rPr lang="sv-SE"/>
              <a:t> Master </a:t>
            </a:r>
            <a:r>
              <a:rPr lang="sv-SE" err="1"/>
              <a:t>title</a:t>
            </a:r>
            <a:r>
              <a:rPr lang="sv-SE"/>
              <a:t> style</a:t>
            </a:r>
          </a:p>
        </p:txBody>
      </p:sp>
      <p:sp>
        <p:nvSpPr>
          <p:cNvPr id="10" name="Text Placeholder 9">
            <a:extLst>
              <a:ext uri="{FF2B5EF4-FFF2-40B4-BE49-F238E27FC236}">
                <a16:creationId xmlns:a16="http://schemas.microsoft.com/office/drawing/2014/main" id="{7CCCD4A1-E9B6-4059-8F66-095C1E8D8FA2}"/>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tx1"/>
                </a:solidFill>
                <a:latin typeface="Georgia" panose="02040502050405020303" pitchFamily="18" charset="0"/>
              </a:defRPr>
            </a:lvl1pPr>
          </a:lstStyle>
          <a:p>
            <a:pPr lvl="0"/>
            <a:r>
              <a:rPr lang="sv-SE"/>
              <a:t>Edit Master text </a:t>
            </a:r>
            <a:r>
              <a:rPr lang="sv-SE" err="1"/>
              <a:t>styles</a:t>
            </a:r>
            <a:endParaRPr lang="sv-SE"/>
          </a:p>
        </p:txBody>
      </p:sp>
    </p:spTree>
    <p:extLst>
      <p:ext uri="{BB962C8B-B14F-4D97-AF65-F5344CB8AC3E}">
        <p14:creationId xmlns:p14="http://schemas.microsoft.com/office/powerpoint/2010/main" val="3400005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
    <p:bg>
      <p:bgPr>
        <a:solidFill>
          <a:srgbClr val="FAD7AF"/>
        </a:solidFill>
        <a:effectLst/>
      </p:bgPr>
    </p:bg>
    <p:spTree>
      <p:nvGrpSpPr>
        <p:cNvPr id="1" name=""/>
        <p:cNvGrpSpPr/>
        <p:nvPr/>
      </p:nvGrpSpPr>
      <p:grpSpPr>
        <a:xfrm>
          <a:off x="0" y="0"/>
          <a:ext cx="0" cy="0"/>
          <a:chOff x="0" y="0"/>
          <a:chExt cx="0" cy="0"/>
        </a:xfrm>
      </p:grpSpPr>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11B61938-EE68-4CFD-88F8-24324082459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F0FCAC20-62E9-4D06-9179-DDD84196651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
        <p:nvSpPr>
          <p:cNvPr id="9" name="Title 5">
            <a:extLst>
              <a:ext uri="{FF2B5EF4-FFF2-40B4-BE49-F238E27FC236}">
                <a16:creationId xmlns:a16="http://schemas.microsoft.com/office/drawing/2014/main" id="{2A10BBE0-E3D6-4133-9E3F-F1AABA1044AA}"/>
              </a:ext>
            </a:extLst>
          </p:cNvPr>
          <p:cNvSpPr>
            <a:spLocks noGrp="1"/>
          </p:cNvSpPr>
          <p:nvPr>
            <p:ph type="title"/>
          </p:nvPr>
        </p:nvSpPr>
        <p:spPr>
          <a:xfrm>
            <a:off x="1524000" y="2336799"/>
            <a:ext cx="9144000" cy="1857375"/>
          </a:xfrm>
        </p:spPr>
        <p:txBody>
          <a:bodyPr/>
          <a:lstStyle>
            <a:lvl1pPr algn="ctr">
              <a:defRPr sz="5000">
                <a:solidFill>
                  <a:schemeClr val="tx1"/>
                </a:solidFill>
              </a:defRPr>
            </a:lvl1pPr>
          </a:lstStyle>
          <a:p>
            <a:r>
              <a:rPr lang="sv-SE" err="1"/>
              <a:t>Click</a:t>
            </a:r>
            <a:r>
              <a:rPr lang="sv-SE"/>
              <a:t> to </a:t>
            </a:r>
            <a:r>
              <a:rPr lang="sv-SE" err="1"/>
              <a:t>edit</a:t>
            </a:r>
            <a:r>
              <a:rPr lang="sv-SE"/>
              <a:t> Master </a:t>
            </a:r>
            <a:r>
              <a:rPr lang="sv-SE" err="1"/>
              <a:t>title</a:t>
            </a:r>
            <a:r>
              <a:rPr lang="sv-SE"/>
              <a:t> style</a:t>
            </a:r>
          </a:p>
        </p:txBody>
      </p:sp>
      <p:sp>
        <p:nvSpPr>
          <p:cNvPr id="10" name="Text Placeholder 9">
            <a:extLst>
              <a:ext uri="{FF2B5EF4-FFF2-40B4-BE49-F238E27FC236}">
                <a16:creationId xmlns:a16="http://schemas.microsoft.com/office/drawing/2014/main" id="{0E15344E-42B1-4666-9120-879497492FFE}"/>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tx1"/>
                </a:solidFill>
                <a:latin typeface="Georgia" panose="02040502050405020303" pitchFamily="18" charset="0"/>
              </a:defRPr>
            </a:lvl1pPr>
          </a:lstStyle>
          <a:p>
            <a:pPr lvl="0"/>
            <a:r>
              <a:rPr lang="sv-SE"/>
              <a:t>Edit Master text </a:t>
            </a:r>
            <a:r>
              <a:rPr lang="sv-SE" err="1"/>
              <a:t>styles</a:t>
            </a:r>
            <a:endParaRPr lang="sv-SE"/>
          </a:p>
        </p:txBody>
      </p:sp>
    </p:spTree>
    <p:extLst>
      <p:ext uri="{BB962C8B-B14F-4D97-AF65-F5344CB8AC3E}">
        <p14:creationId xmlns:p14="http://schemas.microsoft.com/office/powerpoint/2010/main" val="3978468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Lax ">
    <p:bg>
      <p:bgPr>
        <a:solidFill>
          <a:srgbClr val="FC9090"/>
        </a:solidFill>
        <a:effectLst/>
      </p:bgPr>
    </p:bg>
    <p:spTree>
      <p:nvGrpSpPr>
        <p:cNvPr id="1" name=""/>
        <p:cNvGrpSpPr/>
        <p:nvPr/>
      </p:nvGrpSpPr>
      <p:grpSpPr>
        <a:xfrm>
          <a:off x="0" y="0"/>
          <a:ext cx="0" cy="0"/>
          <a:chOff x="0" y="0"/>
          <a:chExt cx="0" cy="0"/>
        </a:xfrm>
      </p:grpSpPr>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439A526C-27BA-4331-AD30-24618B83BB4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0EF58670-6E5D-4262-960B-EA9B03AA10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
        <p:nvSpPr>
          <p:cNvPr id="9" name="Title 5">
            <a:extLst>
              <a:ext uri="{FF2B5EF4-FFF2-40B4-BE49-F238E27FC236}">
                <a16:creationId xmlns:a16="http://schemas.microsoft.com/office/drawing/2014/main" id="{D78CD57D-F962-4966-80E0-24EF1B87DCC1}"/>
              </a:ext>
            </a:extLst>
          </p:cNvPr>
          <p:cNvSpPr>
            <a:spLocks noGrp="1"/>
          </p:cNvSpPr>
          <p:nvPr>
            <p:ph type="title"/>
          </p:nvPr>
        </p:nvSpPr>
        <p:spPr>
          <a:xfrm>
            <a:off x="1524000" y="2336799"/>
            <a:ext cx="9144000" cy="1857375"/>
          </a:xfrm>
        </p:spPr>
        <p:txBody>
          <a:bodyPr/>
          <a:lstStyle>
            <a:lvl1pPr algn="ctr">
              <a:defRPr sz="5000">
                <a:solidFill>
                  <a:schemeClr val="tx1"/>
                </a:solidFill>
              </a:defRPr>
            </a:lvl1pPr>
          </a:lstStyle>
          <a:p>
            <a:r>
              <a:rPr lang="sv-SE" err="1"/>
              <a:t>Click</a:t>
            </a:r>
            <a:r>
              <a:rPr lang="sv-SE"/>
              <a:t> to </a:t>
            </a:r>
            <a:r>
              <a:rPr lang="sv-SE" err="1"/>
              <a:t>edit</a:t>
            </a:r>
            <a:r>
              <a:rPr lang="sv-SE"/>
              <a:t> Master </a:t>
            </a:r>
            <a:r>
              <a:rPr lang="sv-SE" err="1"/>
              <a:t>title</a:t>
            </a:r>
            <a:r>
              <a:rPr lang="sv-SE"/>
              <a:t> style</a:t>
            </a:r>
          </a:p>
        </p:txBody>
      </p:sp>
      <p:sp>
        <p:nvSpPr>
          <p:cNvPr id="10" name="Text Placeholder 9">
            <a:extLst>
              <a:ext uri="{FF2B5EF4-FFF2-40B4-BE49-F238E27FC236}">
                <a16:creationId xmlns:a16="http://schemas.microsoft.com/office/drawing/2014/main" id="{AE1F3531-5F40-4316-8812-9450651761CB}"/>
              </a:ext>
            </a:extLst>
          </p:cNvPr>
          <p:cNvSpPr>
            <a:spLocks noGrp="1"/>
          </p:cNvSpPr>
          <p:nvPr>
            <p:ph type="body" sz="quarter" idx="22"/>
          </p:nvPr>
        </p:nvSpPr>
        <p:spPr>
          <a:xfrm>
            <a:off x="1524000" y="4314399"/>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chor="ctr">
            <a:noAutofit/>
          </a:bodyPr>
          <a:lstStyle>
            <a:lvl1pPr marL="0" indent="0" algn="ctr">
              <a:buNone/>
              <a:defRPr>
                <a:solidFill>
                  <a:schemeClr val="tx1"/>
                </a:solidFill>
                <a:latin typeface="Georgia" panose="02040502050405020303" pitchFamily="18" charset="0"/>
              </a:defRPr>
            </a:lvl1pPr>
          </a:lstStyle>
          <a:p>
            <a:pPr lvl="0"/>
            <a:r>
              <a:rPr lang="sv-SE"/>
              <a:t>Edit Master text </a:t>
            </a:r>
            <a:r>
              <a:rPr lang="sv-SE" err="1"/>
              <a:t>styles</a:t>
            </a:r>
            <a:endParaRPr lang="sv-SE"/>
          </a:p>
        </p:txBody>
      </p:sp>
    </p:spTree>
    <p:extLst>
      <p:ext uri="{BB962C8B-B14F-4D97-AF65-F5344CB8AC3E}">
        <p14:creationId xmlns:p14="http://schemas.microsoft.com/office/powerpoint/2010/main" val="2206062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apter divider Image ">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sp>
        <p:nvSpPr>
          <p:cNvPr id="15" name="Rektangel 14">
            <a:extLst>
              <a:ext uri="{FF2B5EF4-FFF2-40B4-BE49-F238E27FC236}">
                <a16:creationId xmlns:a16="http://schemas.microsoft.com/office/drawing/2014/main" id="{564AF929-2C9B-49F0-9EAB-7C483F171FE5}"/>
              </a:ext>
            </a:extLst>
          </p:cNvPr>
          <p:cNvSpPr/>
          <p:nvPr userDrawn="1"/>
        </p:nvSpPr>
        <p:spPr>
          <a:xfrm>
            <a:off x="-2732623" y="0"/>
            <a:ext cx="2547420" cy="5126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sv-SE" b="1" noProof="0">
                <a:solidFill>
                  <a:schemeClr val="tx1"/>
                </a:solidFill>
              </a:rPr>
              <a:t>To </a:t>
            </a:r>
            <a:r>
              <a:rPr lang="sv-SE" b="1" noProof="0" err="1">
                <a:solidFill>
                  <a:schemeClr val="tx1"/>
                </a:solidFill>
              </a:rPr>
              <a:t>add</a:t>
            </a:r>
            <a:r>
              <a:rPr lang="sv-SE" b="1" noProof="0">
                <a:solidFill>
                  <a:schemeClr val="tx1"/>
                </a:solidFill>
              </a:rPr>
              <a:t> image</a:t>
            </a:r>
            <a:r>
              <a:rPr lang="sv-SE" noProof="0">
                <a:solidFill>
                  <a:schemeClr val="tx1"/>
                </a:solidFill>
              </a:rPr>
              <a:t>: go to </a:t>
            </a:r>
            <a:r>
              <a:rPr lang="sv-SE" noProof="0" err="1">
                <a:solidFill>
                  <a:schemeClr val="tx1"/>
                </a:solidFill>
              </a:rPr>
              <a:t>Insert</a:t>
            </a:r>
            <a:r>
              <a:rPr lang="sv-SE" noProof="0">
                <a:solidFill>
                  <a:schemeClr val="tx1"/>
                </a:solidFill>
              </a:rPr>
              <a:t> tab. </a:t>
            </a:r>
            <a:r>
              <a:rPr lang="sv-SE" noProof="0" err="1">
                <a:solidFill>
                  <a:schemeClr val="tx1"/>
                </a:solidFill>
              </a:rPr>
              <a:t>Click</a:t>
            </a:r>
            <a:r>
              <a:rPr lang="sv-SE" noProof="0">
                <a:solidFill>
                  <a:schemeClr val="tx1"/>
                </a:solidFill>
              </a:rPr>
              <a:t> on Image and go to </a:t>
            </a:r>
            <a:r>
              <a:rPr lang="sv-SE" noProof="0" err="1">
                <a:solidFill>
                  <a:schemeClr val="tx1"/>
                </a:solidFill>
              </a:rPr>
              <a:t>xxxxxx</a:t>
            </a:r>
            <a:r>
              <a:rPr lang="sv-SE" noProof="0">
                <a:solidFill>
                  <a:schemeClr val="tx1"/>
                </a:solidFill>
              </a:rPr>
              <a:t> (folder for PPT-images). </a:t>
            </a:r>
            <a:r>
              <a:rPr lang="sv-SE" noProof="0" err="1">
                <a:solidFill>
                  <a:schemeClr val="tx1"/>
                </a:solidFill>
              </a:rPr>
              <a:t>Click</a:t>
            </a:r>
            <a:r>
              <a:rPr lang="sv-SE" noProof="0">
                <a:solidFill>
                  <a:schemeClr val="tx1"/>
                </a:solidFill>
              </a:rPr>
              <a:t> on </a:t>
            </a:r>
            <a:r>
              <a:rPr lang="sv-SE" noProof="0" err="1">
                <a:solidFill>
                  <a:schemeClr val="tx1"/>
                </a:solidFill>
              </a:rPr>
              <a:t>preferred</a:t>
            </a:r>
            <a:r>
              <a:rPr lang="sv-SE" noProof="0">
                <a:solidFill>
                  <a:schemeClr val="tx1"/>
                </a:solidFill>
              </a:rPr>
              <a:t> image. </a:t>
            </a:r>
          </a:p>
          <a:p>
            <a:pPr algn="l" rtl="0"/>
            <a:endParaRPr lang="sv-SE" noProof="0">
              <a:solidFill>
                <a:schemeClr val="tx1"/>
              </a:solidFill>
            </a:endParaRPr>
          </a:p>
          <a:p>
            <a:pPr algn="l" rtl="0"/>
            <a:r>
              <a:rPr lang="sv-SE" b="1" noProof="0">
                <a:solidFill>
                  <a:schemeClr val="tx1"/>
                </a:solidFill>
              </a:rPr>
              <a:t>To </a:t>
            </a:r>
            <a:r>
              <a:rPr lang="sv-SE" b="1" noProof="0" err="1">
                <a:solidFill>
                  <a:schemeClr val="tx1"/>
                </a:solidFill>
              </a:rPr>
              <a:t>change</a:t>
            </a:r>
            <a:r>
              <a:rPr lang="sv-SE" b="1" noProof="0">
                <a:solidFill>
                  <a:schemeClr val="tx1"/>
                </a:solidFill>
              </a:rPr>
              <a:t> image: </a:t>
            </a:r>
            <a:r>
              <a:rPr lang="sv-SE" noProof="0" err="1">
                <a:solidFill>
                  <a:schemeClr val="tx1"/>
                </a:solidFill>
              </a:rPr>
              <a:t>Click</a:t>
            </a:r>
            <a:r>
              <a:rPr lang="sv-SE" noProof="0">
                <a:solidFill>
                  <a:schemeClr val="tx1"/>
                </a:solidFill>
              </a:rPr>
              <a:t> on image and press </a:t>
            </a:r>
            <a:r>
              <a:rPr lang="sv-SE" noProof="0" err="1">
                <a:solidFill>
                  <a:schemeClr val="tx1"/>
                </a:solidFill>
              </a:rPr>
              <a:t>delete</a:t>
            </a:r>
            <a:r>
              <a:rPr lang="sv-SE" noProof="0">
                <a:solidFill>
                  <a:schemeClr val="tx1"/>
                </a:solidFill>
              </a:rPr>
              <a:t>, </a:t>
            </a:r>
            <a:r>
              <a:rPr lang="sv-SE" noProof="0" err="1">
                <a:solidFill>
                  <a:schemeClr val="tx1"/>
                </a:solidFill>
              </a:rPr>
              <a:t>follow</a:t>
            </a:r>
            <a:r>
              <a:rPr lang="sv-SE" noProof="0">
                <a:solidFill>
                  <a:schemeClr val="tx1"/>
                </a:solidFill>
              </a:rPr>
              <a:t> the </a:t>
            </a:r>
            <a:r>
              <a:rPr lang="sv-SE" noProof="0" err="1">
                <a:solidFill>
                  <a:schemeClr val="tx1"/>
                </a:solidFill>
              </a:rPr>
              <a:t>instructions</a:t>
            </a:r>
            <a:r>
              <a:rPr lang="sv-SE" noProof="0">
                <a:solidFill>
                  <a:schemeClr val="tx1"/>
                </a:solidFill>
              </a:rPr>
              <a:t> </a:t>
            </a:r>
            <a:r>
              <a:rPr lang="sv-SE" noProof="0" err="1">
                <a:solidFill>
                  <a:schemeClr val="tx1"/>
                </a:solidFill>
              </a:rPr>
              <a:t>above</a:t>
            </a:r>
            <a:r>
              <a:rPr lang="sv-SE" noProof="0">
                <a:solidFill>
                  <a:schemeClr val="tx1"/>
                </a:solidFill>
              </a:rPr>
              <a:t> </a:t>
            </a:r>
            <a:r>
              <a:rPr lang="sv-SE" noProof="0" err="1">
                <a:solidFill>
                  <a:schemeClr val="tx1"/>
                </a:solidFill>
              </a:rPr>
              <a:t>followed</a:t>
            </a:r>
            <a:r>
              <a:rPr lang="sv-SE" noProof="0">
                <a:solidFill>
                  <a:schemeClr val="tx1"/>
                </a:solidFill>
              </a:rPr>
              <a:t> by </a:t>
            </a:r>
            <a:r>
              <a:rPr lang="sv-SE" noProof="0" err="1">
                <a:solidFill>
                  <a:schemeClr val="tx1"/>
                </a:solidFill>
              </a:rPr>
              <a:t>pressing</a:t>
            </a:r>
            <a:r>
              <a:rPr lang="sv-SE" noProof="0">
                <a:solidFill>
                  <a:schemeClr val="tx1"/>
                </a:solidFill>
              </a:rPr>
              <a:t> the “</a:t>
            </a:r>
            <a:r>
              <a:rPr lang="sv-SE" noProof="0" err="1">
                <a:solidFill>
                  <a:schemeClr val="tx1"/>
                </a:solidFill>
              </a:rPr>
              <a:t>Reset</a:t>
            </a:r>
            <a:r>
              <a:rPr lang="sv-SE" noProof="0">
                <a:solidFill>
                  <a:schemeClr val="tx1"/>
                </a:solidFill>
              </a:rPr>
              <a:t>” </a:t>
            </a:r>
            <a:r>
              <a:rPr lang="sv-SE" noProof="0" err="1">
                <a:solidFill>
                  <a:schemeClr val="tx1"/>
                </a:solidFill>
              </a:rPr>
              <a:t>button</a:t>
            </a:r>
            <a:r>
              <a:rPr lang="sv-SE" noProof="0">
                <a:solidFill>
                  <a:schemeClr val="tx1"/>
                </a:solidFill>
              </a:rPr>
              <a:t> in the Start </a:t>
            </a:r>
            <a:r>
              <a:rPr lang="sv-SE" noProof="0" err="1">
                <a:solidFill>
                  <a:schemeClr val="tx1"/>
                </a:solidFill>
              </a:rPr>
              <a:t>menu</a:t>
            </a:r>
            <a:r>
              <a:rPr lang="sv-SE" noProof="0">
                <a:solidFill>
                  <a:schemeClr val="tx1"/>
                </a:solidFill>
              </a:rPr>
              <a:t> to </a:t>
            </a:r>
            <a:r>
              <a:rPr lang="sv-SE" noProof="0" err="1">
                <a:solidFill>
                  <a:schemeClr val="tx1"/>
                </a:solidFill>
              </a:rPr>
              <a:t>reorder</a:t>
            </a:r>
            <a:r>
              <a:rPr lang="sv-SE" noProof="0">
                <a:solidFill>
                  <a:schemeClr val="tx1"/>
                </a:solidFill>
              </a:rPr>
              <a:t> </a:t>
            </a:r>
            <a:r>
              <a:rPr lang="sv-SE" noProof="0" err="1">
                <a:solidFill>
                  <a:schemeClr val="tx1"/>
                </a:solidFill>
              </a:rPr>
              <a:t>objects</a:t>
            </a:r>
            <a:r>
              <a:rPr lang="sv-SE" noProof="0">
                <a:solidFill>
                  <a:schemeClr val="tx1"/>
                </a:solidFill>
              </a:rPr>
              <a:t> to be </a:t>
            </a:r>
            <a:r>
              <a:rPr lang="sv-SE" noProof="0" err="1">
                <a:solidFill>
                  <a:schemeClr val="tx1"/>
                </a:solidFill>
              </a:rPr>
              <a:t>placed</a:t>
            </a:r>
            <a:r>
              <a:rPr lang="sv-SE" noProof="0">
                <a:solidFill>
                  <a:schemeClr val="tx1"/>
                </a:solidFill>
              </a:rPr>
              <a:t> on </a:t>
            </a:r>
            <a:r>
              <a:rPr lang="sv-SE" noProof="0" err="1">
                <a:solidFill>
                  <a:schemeClr val="tx1"/>
                </a:solidFill>
              </a:rPr>
              <a:t>top</a:t>
            </a:r>
            <a:r>
              <a:rPr lang="sv-SE" noProof="0">
                <a:solidFill>
                  <a:schemeClr val="tx1"/>
                </a:solidFill>
              </a:rPr>
              <a:t> </a:t>
            </a:r>
            <a:r>
              <a:rPr lang="sv-SE" noProof="0" err="1">
                <a:solidFill>
                  <a:schemeClr val="tx1"/>
                </a:solidFill>
              </a:rPr>
              <a:t>of</a:t>
            </a:r>
            <a:r>
              <a:rPr lang="sv-SE" noProof="0">
                <a:solidFill>
                  <a:schemeClr val="tx1"/>
                </a:solidFill>
              </a:rPr>
              <a:t> image</a:t>
            </a:r>
          </a:p>
        </p:txBody>
      </p:sp>
      <p:sp>
        <p:nvSpPr>
          <p:cNvPr id="25" name="Logo">
            <a:extLst>
              <a:ext uri="{FF2B5EF4-FFF2-40B4-BE49-F238E27FC236}">
                <a16:creationId xmlns:a16="http://schemas.microsoft.com/office/drawing/2014/main" id="{11F815E4-5F65-4CC9-AF21-EDCB17137CF2}"/>
              </a:ext>
            </a:extLst>
          </p:cNvPr>
          <p:cNvSpPr>
            <a:spLocks noGrp="1" noChangeAspect="1"/>
          </p:cNvSpPr>
          <p:nvPr>
            <p:ph type="body" sz="quarter" idx="19" hasCustomPrompt="1"/>
          </p:nvPr>
        </p:nvSpPr>
        <p:spPr>
          <a:xfrm>
            <a:off x="9388888" y="842942"/>
            <a:ext cx="2205793" cy="3682448"/>
          </a:xfrm>
          <a:prstGeom prst="rect">
            <a:avLst/>
          </a:prstGeom>
          <a:blipFill>
            <a:blip r:embed="rId6">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sv-SE" noProof="0"/>
              <a:t>  </a:t>
            </a:r>
          </a:p>
        </p:txBody>
      </p:sp>
      <p:sp>
        <p:nvSpPr>
          <p:cNvPr id="9" name="Text Placeholder 8">
            <a:extLst>
              <a:ext uri="{FF2B5EF4-FFF2-40B4-BE49-F238E27FC236}">
                <a16:creationId xmlns:a16="http://schemas.microsoft.com/office/drawing/2014/main" id="{11D1AC22-F83C-4859-8FDA-FBC344EE7AB6}"/>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solidFill>
                  <a:schemeClr val="bg1"/>
                </a:solidFill>
                <a:latin typeface="Georgia" panose="02040502050405020303" pitchFamily="18" charset="0"/>
              </a:defRPr>
            </a:lvl1pPr>
          </a:lstStyle>
          <a:p>
            <a:pPr lvl="0"/>
            <a:r>
              <a:rPr lang="sv-SE"/>
              <a:t>Edit Master text </a:t>
            </a:r>
            <a:r>
              <a:rPr lang="sv-SE" err="1"/>
              <a:t>styles</a:t>
            </a:r>
            <a:endParaRPr lang="sv-SE"/>
          </a:p>
        </p:txBody>
      </p:sp>
      <p:sp>
        <p:nvSpPr>
          <p:cNvPr id="10" name="Text Placeholder 9">
            <a:extLst>
              <a:ext uri="{FF2B5EF4-FFF2-40B4-BE49-F238E27FC236}">
                <a16:creationId xmlns:a16="http://schemas.microsoft.com/office/drawing/2014/main" id="{27CEF662-8BF8-436E-8A8A-D59E61B6C5E1}"/>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solidFill>
                  <a:schemeClr val="bg1"/>
                </a:solidFill>
                <a:latin typeface="+mj-lt"/>
              </a:defRPr>
            </a:lvl1pPr>
          </a:lstStyle>
          <a:p>
            <a:pPr lvl="0"/>
            <a:r>
              <a:rPr lang="sv-SE"/>
              <a:t>Edit Master text </a:t>
            </a:r>
            <a:r>
              <a:rPr lang="sv-SE" err="1"/>
              <a:t>styles</a:t>
            </a:r>
            <a:endParaRPr lang="sv-SE"/>
          </a:p>
        </p:txBody>
      </p:sp>
      <p:sp>
        <p:nvSpPr>
          <p:cNvPr id="16" name="Picture Placeholder 15">
            <a:extLst>
              <a:ext uri="{FF2B5EF4-FFF2-40B4-BE49-F238E27FC236}">
                <a16:creationId xmlns:a16="http://schemas.microsoft.com/office/drawing/2014/main" id="{DEE0B72E-1DE2-43B3-90D8-4A27720A7113}"/>
              </a:ext>
            </a:extLst>
          </p:cNvPr>
          <p:cNvSpPr>
            <a:spLocks noGrp="1"/>
          </p:cNvSpPr>
          <p:nvPr>
            <p:ph type="pic" sz="quarter" idx="21"/>
          </p:nvPr>
        </p:nvSpPr>
        <p:spPr>
          <a:xfrm>
            <a:off x="192088" y="188913"/>
            <a:ext cx="11807825" cy="6480175"/>
          </a:xfrm>
          <a:custGeom>
            <a:avLst/>
            <a:gdLst>
              <a:gd name="connsiteX0" fmla="*/ 358774 w 11807825"/>
              <a:gd name="connsiteY0" fmla="*/ 4593651 h 6480175"/>
              <a:gd name="connsiteX1" fmla="*/ 358774 w 11807825"/>
              <a:gd name="connsiteY1" fmla="*/ 4606210 h 6480175"/>
              <a:gd name="connsiteX2" fmla="*/ 11446774 w 11807825"/>
              <a:gd name="connsiteY2" fmla="*/ 4606210 h 6480175"/>
              <a:gd name="connsiteX3" fmla="*/ 11446774 w 11807825"/>
              <a:gd name="connsiteY3" fmla="*/ 4593651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358774" y="4593651"/>
                </a:moveTo>
                <a:lnTo>
                  <a:pt x="358774" y="4606210"/>
                </a:lnTo>
                <a:lnTo>
                  <a:pt x="11446774" y="4606210"/>
                </a:lnTo>
                <a:lnTo>
                  <a:pt x="11446774" y="4593651"/>
                </a:lnTo>
                <a:close/>
                <a:moveTo>
                  <a:pt x="0" y="0"/>
                </a:moveTo>
                <a:lnTo>
                  <a:pt x="11807825" y="0"/>
                </a:lnTo>
                <a:lnTo>
                  <a:pt x="11807825" y="6480175"/>
                </a:lnTo>
                <a:lnTo>
                  <a:pt x="0" y="6480175"/>
                </a:lnTo>
                <a:close/>
              </a:path>
            </a:pathLst>
          </a:custGeom>
        </p:spPr>
        <p:txBody>
          <a:bodyPr wrap="square">
            <a:noAutofit/>
          </a:bodyPr>
          <a:lstStyle>
            <a:lvl1pPr marL="0" indent="0">
              <a:buNone/>
              <a:defRPr/>
            </a:lvl1pPr>
          </a:lstStyle>
          <a:p>
            <a:r>
              <a:rPr lang="sv-SE" err="1"/>
              <a:t>Click</a:t>
            </a:r>
            <a:r>
              <a:rPr lang="sv-SE"/>
              <a:t> </a:t>
            </a:r>
            <a:r>
              <a:rPr lang="sv-SE" err="1"/>
              <a:t>icon</a:t>
            </a:r>
            <a:r>
              <a:rPr lang="sv-SE"/>
              <a:t> to </a:t>
            </a:r>
            <a:r>
              <a:rPr lang="sv-SE" err="1"/>
              <a:t>add</a:t>
            </a:r>
            <a:r>
              <a:rPr lang="sv-SE"/>
              <a:t> </a:t>
            </a:r>
            <a:r>
              <a:rPr lang="sv-SE" err="1"/>
              <a:t>picture</a:t>
            </a:r>
            <a:endParaRPr lang="sv-SE"/>
          </a:p>
        </p:txBody>
      </p:sp>
    </p:spTree>
    <p:extLst>
      <p:ext uri="{BB962C8B-B14F-4D97-AF65-F5344CB8AC3E}">
        <p14:creationId xmlns:p14="http://schemas.microsoft.com/office/powerpoint/2010/main" val="39499656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hapter divider Turquoise">
    <p:bg>
      <p:bgPr>
        <a:solidFill>
          <a:srgbClr val="55A0A5"/>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29DE02A-D7CA-4320-BFA6-808AD90708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6"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sp>
        <p:nvSpPr>
          <p:cNvPr id="8" name="Text Placeholder 7">
            <a:extLst>
              <a:ext uri="{FF2B5EF4-FFF2-40B4-BE49-F238E27FC236}">
                <a16:creationId xmlns:a16="http://schemas.microsoft.com/office/drawing/2014/main" id="{A1E860D9-AA01-4395-A48F-6673D250CD77}"/>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sv-SE"/>
              <a:t>Edit Master text </a:t>
            </a:r>
            <a:r>
              <a:rPr lang="sv-SE" err="1"/>
              <a:t>styles</a:t>
            </a:r>
            <a:endParaRPr lang="sv-SE"/>
          </a:p>
        </p:txBody>
      </p:sp>
      <p:sp>
        <p:nvSpPr>
          <p:cNvPr id="9" name="Text Placeholder 8">
            <a:extLst>
              <a:ext uri="{FF2B5EF4-FFF2-40B4-BE49-F238E27FC236}">
                <a16:creationId xmlns:a16="http://schemas.microsoft.com/office/drawing/2014/main" id="{A88B8B66-4F89-4F9A-8CA1-B82C44544F1D}"/>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sv-SE"/>
              <a:t>Edit Master text </a:t>
            </a:r>
            <a:r>
              <a:rPr lang="sv-SE" err="1"/>
              <a:t>styles</a:t>
            </a:r>
            <a:endParaRPr lang="sv-SE"/>
          </a:p>
        </p:txBody>
      </p:sp>
    </p:spTree>
    <p:extLst>
      <p:ext uri="{BB962C8B-B14F-4D97-AF65-F5344CB8AC3E}">
        <p14:creationId xmlns:p14="http://schemas.microsoft.com/office/powerpoint/2010/main" val="1344058254"/>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hapter divider Yellow">
    <p:bg>
      <p:bgPr>
        <a:solidFill>
          <a:srgbClr val="FAD7AF"/>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pic>
        <p:nvPicPr>
          <p:cNvPr id="14" name="Bildobjekt 13">
            <a:extLst>
              <a:ext uri="{FF2B5EF4-FFF2-40B4-BE49-F238E27FC236}">
                <a16:creationId xmlns:a16="http://schemas.microsoft.com/office/drawing/2014/main" id="{DDCC975F-7E09-4C30-BBE1-17E19393DDF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
        <p:nvSpPr>
          <p:cNvPr id="8" name="Text Placeholder 7">
            <a:extLst>
              <a:ext uri="{FF2B5EF4-FFF2-40B4-BE49-F238E27FC236}">
                <a16:creationId xmlns:a16="http://schemas.microsoft.com/office/drawing/2014/main" id="{CA2DA7EA-AB73-43B4-B4AE-36CB2F4554A5}"/>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sv-SE"/>
              <a:t>Edit Master text </a:t>
            </a:r>
            <a:r>
              <a:rPr lang="sv-SE" err="1"/>
              <a:t>styles</a:t>
            </a:r>
            <a:endParaRPr lang="sv-SE"/>
          </a:p>
        </p:txBody>
      </p:sp>
      <p:sp>
        <p:nvSpPr>
          <p:cNvPr id="9" name="Text Placeholder 8">
            <a:extLst>
              <a:ext uri="{FF2B5EF4-FFF2-40B4-BE49-F238E27FC236}">
                <a16:creationId xmlns:a16="http://schemas.microsoft.com/office/drawing/2014/main" id="{559D2290-C0E0-4242-ACBE-375437B9087A}"/>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sv-SE"/>
              <a:t>Edit Master text </a:t>
            </a:r>
            <a:r>
              <a:rPr lang="sv-SE" err="1"/>
              <a:t>styles</a:t>
            </a:r>
            <a:endParaRPr lang="sv-SE"/>
          </a:p>
        </p:txBody>
      </p:sp>
    </p:spTree>
    <p:extLst>
      <p:ext uri="{BB962C8B-B14F-4D97-AF65-F5344CB8AC3E}">
        <p14:creationId xmlns:p14="http://schemas.microsoft.com/office/powerpoint/2010/main" val="2921734993"/>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
    <p:bg>
      <p:bgPr>
        <a:solidFill>
          <a:srgbClr val="FC909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lumMod val="75000"/>
                  <a:lumOff val="25000"/>
                </a:schemeClr>
              </a:solidFill>
            </a:endParaRPr>
          </a:p>
        </p:txBody>
      </p:sp>
      <p:pic>
        <p:nvPicPr>
          <p:cNvPr id="14" name="Bildobjekt 13">
            <a:extLst>
              <a:ext uri="{FF2B5EF4-FFF2-40B4-BE49-F238E27FC236}">
                <a16:creationId xmlns:a16="http://schemas.microsoft.com/office/drawing/2014/main" id="{764C81C6-A35F-4804-8072-34BF62D8D0D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
        <p:nvSpPr>
          <p:cNvPr id="8" name="Text Placeholder 7">
            <a:extLst>
              <a:ext uri="{FF2B5EF4-FFF2-40B4-BE49-F238E27FC236}">
                <a16:creationId xmlns:a16="http://schemas.microsoft.com/office/drawing/2014/main" id="{7D1E7DFE-D4C7-471C-B233-28FE9EC2B83A}"/>
              </a:ext>
            </a:extLst>
          </p:cNvPr>
          <p:cNvSpPr>
            <a:spLocks noGrp="1"/>
          </p:cNvSpPr>
          <p:nvPr>
            <p:ph type="body" sz="quarter" idx="10"/>
          </p:nvPr>
        </p:nvSpPr>
        <p:spPr>
          <a:xfrm>
            <a:off x="550861" y="4797401"/>
            <a:ext cx="9144000" cy="505505"/>
          </a:xfrm>
          <a:custGeom>
            <a:avLst/>
            <a:gdLst>
              <a:gd name="connsiteX0" fmla="*/ 0 w 9144000"/>
              <a:gd name="connsiteY0" fmla="*/ 0 h 505505"/>
              <a:gd name="connsiteX1" fmla="*/ 9144000 w 9144000"/>
              <a:gd name="connsiteY1" fmla="*/ 0 h 505505"/>
              <a:gd name="connsiteX2" fmla="*/ 9144000 w 9144000"/>
              <a:gd name="connsiteY2" fmla="*/ 505505 h 505505"/>
              <a:gd name="connsiteX3" fmla="*/ 0 w 9144000"/>
              <a:gd name="connsiteY3" fmla="*/ 505505 h 505505"/>
            </a:gdLst>
            <a:ahLst/>
            <a:cxnLst>
              <a:cxn ang="0">
                <a:pos x="connsiteX0" y="connsiteY0"/>
              </a:cxn>
              <a:cxn ang="0">
                <a:pos x="connsiteX1" y="connsiteY1"/>
              </a:cxn>
              <a:cxn ang="0">
                <a:pos x="connsiteX2" y="connsiteY2"/>
              </a:cxn>
              <a:cxn ang="0">
                <a:pos x="connsiteX3" y="connsiteY3"/>
              </a:cxn>
            </a:cxnLst>
            <a:rect l="l" t="t" r="r" b="b"/>
            <a:pathLst>
              <a:path w="9144000" h="505505">
                <a:moveTo>
                  <a:pt x="0" y="0"/>
                </a:moveTo>
                <a:lnTo>
                  <a:pt x="9144000" y="0"/>
                </a:lnTo>
                <a:lnTo>
                  <a:pt x="9144000" y="505505"/>
                </a:lnTo>
                <a:lnTo>
                  <a:pt x="0" y="505505"/>
                </a:lnTo>
                <a:close/>
              </a:path>
            </a:pathLst>
          </a:custGeom>
        </p:spPr>
        <p:txBody>
          <a:bodyPr wrap="square">
            <a:noAutofit/>
          </a:bodyPr>
          <a:lstStyle>
            <a:lvl1pPr marL="0" indent="0">
              <a:buNone/>
              <a:defRPr sz="2400">
                <a:latin typeface="Georgia" panose="02040502050405020303" pitchFamily="18" charset="0"/>
              </a:defRPr>
            </a:lvl1pPr>
          </a:lstStyle>
          <a:p>
            <a:pPr lvl="0"/>
            <a:r>
              <a:rPr lang="sv-SE"/>
              <a:t>Edit Master text </a:t>
            </a:r>
            <a:r>
              <a:rPr lang="sv-SE" err="1"/>
              <a:t>styles</a:t>
            </a:r>
            <a:endParaRPr lang="sv-SE"/>
          </a:p>
        </p:txBody>
      </p:sp>
      <p:sp>
        <p:nvSpPr>
          <p:cNvPr id="9" name="Text Placeholder 8">
            <a:extLst>
              <a:ext uri="{FF2B5EF4-FFF2-40B4-BE49-F238E27FC236}">
                <a16:creationId xmlns:a16="http://schemas.microsoft.com/office/drawing/2014/main" id="{A24FB8A0-49D0-4672-92BE-328305651F13}"/>
              </a:ext>
            </a:extLst>
          </p:cNvPr>
          <p:cNvSpPr>
            <a:spLocks noGrp="1"/>
          </p:cNvSpPr>
          <p:nvPr>
            <p:ph type="body" sz="quarter" idx="11"/>
          </p:nvPr>
        </p:nvSpPr>
        <p:spPr>
          <a:xfrm>
            <a:off x="550861" y="2647826"/>
            <a:ext cx="7878763" cy="2124075"/>
          </a:xfrm>
          <a:custGeom>
            <a:avLst/>
            <a:gdLst>
              <a:gd name="connsiteX0" fmla="*/ 0 w 7878763"/>
              <a:gd name="connsiteY0" fmla="*/ 0 h 2124075"/>
              <a:gd name="connsiteX1" fmla="*/ 7878763 w 7878763"/>
              <a:gd name="connsiteY1" fmla="*/ 0 h 2124075"/>
              <a:gd name="connsiteX2" fmla="*/ 7878763 w 7878763"/>
              <a:gd name="connsiteY2" fmla="*/ 2124075 h 2124075"/>
              <a:gd name="connsiteX3" fmla="*/ 0 w 7878763"/>
              <a:gd name="connsiteY3" fmla="*/ 2124075 h 2124075"/>
            </a:gdLst>
            <a:ahLst/>
            <a:cxnLst>
              <a:cxn ang="0">
                <a:pos x="connsiteX0" y="connsiteY0"/>
              </a:cxn>
              <a:cxn ang="0">
                <a:pos x="connsiteX1" y="connsiteY1"/>
              </a:cxn>
              <a:cxn ang="0">
                <a:pos x="connsiteX2" y="connsiteY2"/>
              </a:cxn>
              <a:cxn ang="0">
                <a:pos x="connsiteX3" y="connsiteY3"/>
              </a:cxn>
            </a:cxnLst>
            <a:rect l="l" t="t" r="r" b="b"/>
            <a:pathLst>
              <a:path w="7878763" h="2124075">
                <a:moveTo>
                  <a:pt x="0" y="0"/>
                </a:moveTo>
                <a:lnTo>
                  <a:pt x="7878763" y="0"/>
                </a:lnTo>
                <a:lnTo>
                  <a:pt x="7878763" y="2124075"/>
                </a:lnTo>
                <a:lnTo>
                  <a:pt x="0" y="2124075"/>
                </a:lnTo>
                <a:close/>
              </a:path>
            </a:pathLst>
          </a:custGeom>
        </p:spPr>
        <p:txBody>
          <a:bodyPr wrap="square" anchor="b">
            <a:noAutofit/>
          </a:bodyPr>
          <a:lstStyle>
            <a:lvl1pPr marL="0" indent="0">
              <a:buNone/>
              <a:defRPr sz="3600" cap="all" baseline="0">
                <a:latin typeface="+mj-lt"/>
              </a:defRPr>
            </a:lvl1pPr>
          </a:lstStyle>
          <a:p>
            <a:pPr lvl="0"/>
            <a:r>
              <a:rPr lang="sv-SE"/>
              <a:t>Edit Master text </a:t>
            </a:r>
            <a:r>
              <a:rPr lang="sv-SE" err="1"/>
              <a:t>styles</a:t>
            </a:r>
            <a:endParaRPr lang="sv-SE"/>
          </a:p>
        </p:txBody>
      </p:sp>
    </p:spTree>
    <p:extLst>
      <p:ext uri="{BB962C8B-B14F-4D97-AF65-F5344CB8AC3E}">
        <p14:creationId xmlns:p14="http://schemas.microsoft.com/office/powerpoint/2010/main" val="261187522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2 layout areas 2/3 + 1/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CA4E967-6DDC-4EA6-9781-49A318846EB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8" name="think-cell Slide" r:id="rId4" imgW="306" imgH="306" progId="TCLayout.ActiveDocument.1">
                  <p:embed/>
                </p:oleObj>
              </mc:Choice>
              <mc:Fallback>
                <p:oleObj name="think-cell Slide" r:id="rId4" imgW="306" imgH="306" progId="TCLayout.ActiveDocument.1">
                  <p:embed/>
                  <p:pic>
                    <p:nvPicPr>
                      <p:cNvPr id="5" name="Objekt 4" hidden="1">
                        <a:extLst>
                          <a:ext uri="{FF2B5EF4-FFF2-40B4-BE49-F238E27FC236}">
                            <a16:creationId xmlns:a16="http://schemas.microsoft.com/office/drawing/2014/main" id="{ACA4E967-6DDC-4EA6-9781-49A318846E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hasCustomPrompt="1"/>
          </p:nvPr>
        </p:nvSpPr>
        <p:spPr>
          <a:xfrm>
            <a:off x="550863" y="1763783"/>
            <a:ext cx="7308850" cy="4369365"/>
          </a:xfrm>
        </p:spPr>
        <p:txBody>
          <a:bodyPr/>
          <a:lstStyle>
            <a:lvl1pPr rtl="0">
              <a:defRPr/>
            </a:lvl1pPr>
            <a:lvl2pPr rtl="0">
              <a:defRPr/>
            </a:lvl2pPr>
            <a:lvl3pPr rtl="0">
              <a:defRPr/>
            </a:lvl3pPr>
            <a:lvl4pPr rtl="0">
              <a:defRPr/>
            </a:lvl4pPr>
            <a:lvl5pPr rtl="0">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2" name="Rubrik 1">
            <a:extLst>
              <a:ext uri="{FF2B5EF4-FFF2-40B4-BE49-F238E27FC236}">
                <a16:creationId xmlns:a16="http://schemas.microsoft.com/office/drawing/2014/main" id="{4687F628-21BE-4E7E-AFD0-FB54A6B912CC}"/>
              </a:ext>
            </a:extLst>
          </p:cNvPr>
          <p:cNvSpPr>
            <a:spLocks noGrp="1"/>
          </p:cNvSpPr>
          <p:nvPr>
            <p:ph type="title" hasCustomPrompt="1"/>
          </p:nvPr>
        </p:nvSpPr>
        <p:spPr/>
        <p:txBody>
          <a:bodyPr vert="horz"/>
          <a:lstStyle>
            <a:lvl1pPr rtl="0">
              <a:defRPr/>
            </a:lvl1pPr>
          </a:lstStyle>
          <a:p>
            <a:r>
              <a:rPr lang="sv-SE" noProof="0"/>
              <a:t>Klicka här för att ändra mall för rubrikformat</a:t>
            </a:r>
          </a:p>
        </p:txBody>
      </p:sp>
      <p:sp>
        <p:nvSpPr>
          <p:cNvPr id="12" name="Platshållare för innehåll 3">
            <a:extLst>
              <a:ext uri="{FF2B5EF4-FFF2-40B4-BE49-F238E27FC236}">
                <a16:creationId xmlns:a16="http://schemas.microsoft.com/office/drawing/2014/main" id="{52B041DA-FF45-460B-9E4E-49CD1933F034}"/>
              </a:ext>
            </a:extLst>
          </p:cNvPr>
          <p:cNvSpPr>
            <a:spLocks noGrp="1"/>
          </p:cNvSpPr>
          <p:nvPr>
            <p:ph sz="half" idx="11" hasCustomPrompt="1"/>
          </p:nvPr>
        </p:nvSpPr>
        <p:spPr>
          <a:xfrm>
            <a:off x="8158163" y="1763783"/>
            <a:ext cx="3492498" cy="4369365"/>
          </a:xfrm>
        </p:spPr>
        <p:txBody>
          <a:bodyPr/>
          <a:lstStyle>
            <a:lvl1pPr rtl="0">
              <a:defRPr/>
            </a:lvl1pPr>
            <a:lvl2pPr rtl="0">
              <a:defRPr/>
            </a:lvl2pPr>
            <a:lvl3pPr rtl="0">
              <a:defRPr/>
            </a:lvl3pPr>
            <a:lvl4pPr rtl="0">
              <a:defRPr/>
            </a:lvl4pPr>
            <a:lvl5pPr rtl="0">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15" name="Platshållare för text 5">
            <a:extLst>
              <a:ext uri="{FF2B5EF4-FFF2-40B4-BE49-F238E27FC236}">
                <a16:creationId xmlns:a16="http://schemas.microsoft.com/office/drawing/2014/main" id="{ABAD5C16-FDE7-40CC-87A3-CC70482AFFE6}"/>
              </a:ext>
            </a:extLst>
          </p:cNvPr>
          <p:cNvSpPr>
            <a:spLocks noGrp="1"/>
          </p:cNvSpPr>
          <p:nvPr>
            <p:ph type="body" sz="quarter" idx="21" hasCustomPrompt="1"/>
          </p:nvPr>
        </p:nvSpPr>
        <p:spPr>
          <a:xfrm>
            <a:off x="550863" y="1304925"/>
            <a:ext cx="7310356" cy="386864"/>
          </a:xfrm>
        </p:spPr>
        <p:txBody>
          <a:bodyPr anchor="b"/>
          <a:lstStyle>
            <a:lvl1pPr marL="0" indent="0" rtl="0">
              <a:spcBef>
                <a:spcPts val="0"/>
              </a:spcBef>
              <a:buNone/>
              <a:defRPr b="1"/>
            </a:lvl1pPr>
          </a:lstStyle>
          <a:p>
            <a:pPr lvl="0"/>
            <a:r>
              <a:rPr lang="sv-SE" noProof="0"/>
              <a:t>Redigera format för bakgrundstext</a:t>
            </a:r>
          </a:p>
        </p:txBody>
      </p:sp>
      <p:sp>
        <p:nvSpPr>
          <p:cNvPr id="17" name="Platshållare för text 5">
            <a:extLst>
              <a:ext uri="{FF2B5EF4-FFF2-40B4-BE49-F238E27FC236}">
                <a16:creationId xmlns:a16="http://schemas.microsoft.com/office/drawing/2014/main" id="{16446B01-12F2-43BB-8A99-B15D7CF6E3E5}"/>
              </a:ext>
            </a:extLst>
          </p:cNvPr>
          <p:cNvSpPr>
            <a:spLocks noGrp="1"/>
          </p:cNvSpPr>
          <p:nvPr>
            <p:ph type="body" sz="quarter" idx="23" hasCustomPrompt="1"/>
          </p:nvPr>
        </p:nvSpPr>
        <p:spPr>
          <a:xfrm>
            <a:off x="8158163" y="1304925"/>
            <a:ext cx="3492500" cy="386864"/>
          </a:xfrm>
        </p:spPr>
        <p:txBody>
          <a:bodyPr anchor="b"/>
          <a:lstStyle>
            <a:lvl1pPr marL="0" indent="0" rtl="0">
              <a:spcBef>
                <a:spcPts val="0"/>
              </a:spcBef>
              <a:buNone/>
              <a:tabLst>
                <a:tab pos="271463" algn="l"/>
              </a:tabLst>
              <a:defRPr b="1"/>
            </a:lvl1pPr>
          </a:lstStyle>
          <a:p>
            <a:pPr lvl="0"/>
            <a:r>
              <a:rPr lang="sv-SE" noProof="0"/>
              <a:t>Redigera format för bakgrundstext</a:t>
            </a:r>
          </a:p>
        </p:txBody>
      </p:sp>
      <p:sp>
        <p:nvSpPr>
          <p:cNvPr id="14" name="Platshållare för bildnummer 5">
            <a:extLst>
              <a:ext uri="{FF2B5EF4-FFF2-40B4-BE49-F238E27FC236}">
                <a16:creationId xmlns:a16="http://schemas.microsoft.com/office/drawing/2014/main" id="{38A0189D-8E98-4156-A703-4BE7876EC2E8}"/>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13" name="Platshållare för text 4">
            <a:extLst>
              <a:ext uri="{FF2B5EF4-FFF2-40B4-BE49-F238E27FC236}">
                <a16:creationId xmlns:a16="http://schemas.microsoft.com/office/drawing/2014/main" id="{FA01F2E9-CD8F-4091-B6A3-033821BECE2D}"/>
              </a:ext>
            </a:extLst>
          </p:cNvPr>
          <p:cNvSpPr>
            <a:spLocks noGrp="1"/>
          </p:cNvSpPr>
          <p:nvPr>
            <p:ph type="body" sz="quarter" idx="25" hasCustomPrompt="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a:t>Redigera format för bakgrundstext</a:t>
            </a:r>
          </a:p>
        </p:txBody>
      </p:sp>
      <p:sp>
        <p:nvSpPr>
          <p:cNvPr id="19" name="Platshållare för media 10">
            <a:extLst>
              <a:ext uri="{FF2B5EF4-FFF2-40B4-BE49-F238E27FC236}">
                <a16:creationId xmlns:a16="http://schemas.microsoft.com/office/drawing/2014/main" id="{985F7D63-26EC-4C53-A19C-914E89B16A0E}"/>
              </a:ext>
            </a:extLst>
          </p:cNvPr>
          <p:cNvSpPr>
            <a:spLocks noGrp="1"/>
          </p:cNvSpPr>
          <p:nvPr>
            <p:ph type="media" sz="quarter" idx="26" hasCustomPrompt="1"/>
          </p:nvPr>
        </p:nvSpPr>
        <p:spPr>
          <a:xfrm>
            <a:off x="550863" y="1710592"/>
            <a:ext cx="7308000" cy="7200"/>
          </a:xfrm>
          <a:solidFill>
            <a:schemeClr val="tx1"/>
          </a:solidFill>
        </p:spPr>
        <p:txBody>
          <a:bodyPr/>
          <a:lstStyle>
            <a:lvl1pPr marL="0" indent="0">
              <a:buNone/>
              <a:defRPr/>
            </a:lvl1pPr>
          </a:lstStyle>
          <a:p>
            <a:r>
              <a:rPr lang="sv-SE"/>
              <a:t> </a:t>
            </a:r>
          </a:p>
        </p:txBody>
      </p:sp>
      <p:sp>
        <p:nvSpPr>
          <p:cNvPr id="21" name="Platshållare för media 10">
            <a:extLst>
              <a:ext uri="{FF2B5EF4-FFF2-40B4-BE49-F238E27FC236}">
                <a16:creationId xmlns:a16="http://schemas.microsoft.com/office/drawing/2014/main" id="{EB694946-B8E7-4DBC-B561-4688949A9821}"/>
              </a:ext>
            </a:extLst>
          </p:cNvPr>
          <p:cNvSpPr>
            <a:spLocks noGrp="1"/>
          </p:cNvSpPr>
          <p:nvPr>
            <p:ph type="media" sz="quarter" idx="28" hasCustomPrompt="1"/>
          </p:nvPr>
        </p:nvSpPr>
        <p:spPr>
          <a:xfrm>
            <a:off x="8153683" y="1710592"/>
            <a:ext cx="3506400" cy="7200"/>
          </a:xfrm>
          <a:solidFill>
            <a:schemeClr val="tx1"/>
          </a:solidFill>
        </p:spPr>
        <p:txBody>
          <a:bodyPr/>
          <a:lstStyle>
            <a:lvl1pPr marL="0" indent="0">
              <a:buNone/>
              <a:defRPr/>
            </a:lvl1pPr>
          </a:lstStyle>
          <a:p>
            <a:r>
              <a:rPr lang="sv-SE"/>
              <a:t> </a:t>
            </a:r>
          </a:p>
        </p:txBody>
      </p:sp>
    </p:spTree>
    <p:extLst>
      <p:ext uri="{BB962C8B-B14F-4D97-AF65-F5344CB8AC3E}">
        <p14:creationId xmlns:p14="http://schemas.microsoft.com/office/powerpoint/2010/main" val="9668644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1 layout area">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80CA8ED-6FC5-4B68-9451-02CA8338DB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2"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080CA8ED-6FC5-4B68-9451-02CA8338D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56329BAC-E89D-464B-80F5-7975021F2565}"/>
              </a:ext>
            </a:extLst>
          </p:cNvPr>
          <p:cNvSpPr>
            <a:spLocks noGrp="1"/>
          </p:cNvSpPr>
          <p:nvPr>
            <p:ph idx="1" hasCustomPrompt="1"/>
          </p:nvPr>
        </p:nvSpPr>
        <p:spPr/>
        <p:txBody>
          <a:bodyPr/>
          <a:lstStyle>
            <a:lvl1pPr rtl="0">
              <a:defRPr/>
            </a:lvl1pPr>
            <a:lvl2pPr rtl="0">
              <a:defRPr/>
            </a:lvl2pPr>
            <a:lvl3pPr rtl="0">
              <a:defRPr/>
            </a:lvl3pPr>
            <a:lvl4pPr rtl="0">
              <a:defRPr/>
            </a:lvl4pPr>
            <a:lvl5pPr rtl="0">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10" name="Rubrik 1">
            <a:extLst>
              <a:ext uri="{FF2B5EF4-FFF2-40B4-BE49-F238E27FC236}">
                <a16:creationId xmlns:a16="http://schemas.microsoft.com/office/drawing/2014/main" id="{AEA38EAD-F3D0-4FE6-A42F-173A25DAD52A}"/>
              </a:ext>
            </a:extLst>
          </p:cNvPr>
          <p:cNvSpPr>
            <a:spLocks noGrp="1"/>
          </p:cNvSpPr>
          <p:nvPr>
            <p:ph type="title" hasCustomPrompt="1"/>
          </p:nvPr>
        </p:nvSpPr>
        <p:spPr>
          <a:xfrm>
            <a:off x="566057" y="224970"/>
            <a:ext cx="11075081" cy="868589"/>
          </a:xfrm>
        </p:spPr>
        <p:txBody>
          <a:bodyPr vert="horz"/>
          <a:lstStyle>
            <a:lvl1pPr rtl="0">
              <a:defRPr/>
            </a:lvl1pPr>
          </a:lstStyle>
          <a:p>
            <a:r>
              <a:rPr lang="sv-SE" noProof="0"/>
              <a:t>Klicka här för att ändra mall för rubrikformat</a:t>
            </a:r>
          </a:p>
        </p:txBody>
      </p:sp>
      <p:sp>
        <p:nvSpPr>
          <p:cNvPr id="12" name="Platshållare för bildnummer 5">
            <a:extLst>
              <a:ext uri="{FF2B5EF4-FFF2-40B4-BE49-F238E27FC236}">
                <a16:creationId xmlns:a16="http://schemas.microsoft.com/office/drawing/2014/main" id="{F6699344-28C7-42F5-A7A9-5CCF2D21E27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5" name="Platshållare för text 4">
            <a:extLst>
              <a:ext uri="{FF2B5EF4-FFF2-40B4-BE49-F238E27FC236}">
                <a16:creationId xmlns:a16="http://schemas.microsoft.com/office/drawing/2014/main" id="{D83A04DC-A4C1-444F-854C-BCCA9871FA37}"/>
              </a:ext>
            </a:extLst>
          </p:cNvPr>
          <p:cNvSpPr>
            <a:spLocks noGrp="1"/>
          </p:cNvSpPr>
          <p:nvPr>
            <p:ph type="body" sz="quarter" idx="10" hasCustomPrompt="1"/>
          </p:nvPr>
        </p:nvSpPr>
        <p:spPr>
          <a:xfrm>
            <a:off x="566738" y="6307298"/>
            <a:ext cx="9301162" cy="323689"/>
          </a:xfrm>
        </p:spPr>
        <p:txBody>
          <a:bodyPr vert="horz" lIns="36000" tIns="36000" rIns="36000" bIns="36000" rtlCol="0" anchor="t"/>
          <a:lstStyle>
            <a:lvl1pPr marL="0" indent="0" rtl="0">
              <a:spcBef>
                <a:spcPts val="0"/>
              </a:spcBef>
              <a:buNone/>
              <a:defRPr lang="sv-SE" sz="1000" dirty="0"/>
            </a:lvl1pPr>
          </a:lstStyle>
          <a:p>
            <a:pPr lvl="0"/>
            <a:r>
              <a:rPr lang="sv-SE" noProof="0"/>
              <a:t>Redigera format för bakgrundstext</a:t>
            </a:r>
          </a:p>
        </p:txBody>
      </p:sp>
    </p:spTree>
    <p:extLst>
      <p:ext uri="{BB962C8B-B14F-4D97-AF65-F5344CB8AC3E}">
        <p14:creationId xmlns:p14="http://schemas.microsoft.com/office/powerpoint/2010/main" val="41046063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1493C8E-DDC9-4ADB-BDE2-99C615CD7B1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6" name="think-cell Slide" r:id="rId4" imgW="306" imgH="306" progId="TCLayout.ActiveDocument.1">
                  <p:embed/>
                </p:oleObj>
              </mc:Choice>
              <mc:Fallback>
                <p:oleObj name="think-cell Slide" r:id="rId4" imgW="306" imgH="306" progId="TCLayout.ActiveDocument.1">
                  <p:embed/>
                  <p:pic>
                    <p:nvPicPr>
                      <p:cNvPr id="3" name="Objekt 2" hidden="1">
                        <a:extLst>
                          <a:ext uri="{FF2B5EF4-FFF2-40B4-BE49-F238E27FC236}">
                            <a16:creationId xmlns:a16="http://schemas.microsoft.com/office/drawing/2014/main" id="{F1493C8E-DDC9-4ADB-BDE2-99C615CD7B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latshållare för bildnummer 5">
            <a:extLst>
              <a:ext uri="{FF2B5EF4-FFF2-40B4-BE49-F238E27FC236}">
                <a16:creationId xmlns:a16="http://schemas.microsoft.com/office/drawing/2014/main" id="{5928B74C-B202-44C6-8AB0-CB2B195A774B}"/>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a:p>
        </p:txBody>
      </p:sp>
      <p:sp>
        <p:nvSpPr>
          <p:cNvPr id="2" name="Rektangel 1">
            <a:extLst>
              <a:ext uri="{FF2B5EF4-FFF2-40B4-BE49-F238E27FC236}">
                <a16:creationId xmlns:a16="http://schemas.microsoft.com/office/drawing/2014/main" id="{370C6064-07DA-469E-B7F0-3D47A5E713CB}"/>
              </a:ext>
            </a:extLst>
          </p:cNvPr>
          <p:cNvSpPr/>
          <p:nvPr userDrawn="1"/>
        </p:nvSpPr>
        <p:spPr>
          <a:xfrm>
            <a:off x="422031" y="924448"/>
            <a:ext cx="11384782" cy="420547"/>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600" noProof="0">
              <a:solidFill>
                <a:schemeClr val="tx1">
                  <a:lumMod val="75000"/>
                  <a:lumOff val="25000"/>
                </a:schemeClr>
              </a:solidFill>
            </a:endParaRPr>
          </a:p>
        </p:txBody>
      </p:sp>
      <p:sp>
        <p:nvSpPr>
          <p:cNvPr id="8" name="Platshållare för text 4">
            <a:extLst>
              <a:ext uri="{FF2B5EF4-FFF2-40B4-BE49-F238E27FC236}">
                <a16:creationId xmlns:a16="http://schemas.microsoft.com/office/drawing/2014/main" id="{A72DA98C-8EE9-4283-80E6-8BC216156FE0}"/>
              </a:ext>
            </a:extLst>
          </p:cNvPr>
          <p:cNvSpPr>
            <a:spLocks noGrp="1"/>
          </p:cNvSpPr>
          <p:nvPr>
            <p:ph type="body" sz="quarter" idx="1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a:t>Edit Master text </a:t>
            </a:r>
            <a:r>
              <a:rPr lang="sv-SE" noProof="0" err="1"/>
              <a:t>styles</a:t>
            </a:r>
            <a:endParaRPr lang="sv-SE" noProof="0"/>
          </a:p>
        </p:txBody>
      </p:sp>
    </p:spTree>
    <p:extLst>
      <p:ext uri="{BB962C8B-B14F-4D97-AF65-F5344CB8AC3E}">
        <p14:creationId xmlns:p14="http://schemas.microsoft.com/office/powerpoint/2010/main" val="193080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ayoutarea + 1/2 image">
    <p:bg>
      <p:bgPr>
        <a:solidFill>
          <a:srgbClr val="F9F5F0"/>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1194504-1264-4C18-9955-9A4ED8F54431}"/>
              </a:ext>
            </a:extLst>
          </p:cNvPr>
          <p:cNvGraphicFramePr>
            <a:graphicFrameLocks noChangeAspect="1"/>
          </p:cNvGraphicFramePr>
          <p:nvPr userDrawn="1">
            <p:custDataLst>
              <p:tags r:id="rId2"/>
            </p:custDataLst>
            <p:extLst>
              <p:ext uri="{D42A27DB-BD31-4B8C-83A1-F6EECF244321}">
                <p14:modId xmlns:p14="http://schemas.microsoft.com/office/powerpoint/2010/main" val="2146659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 name="think-cell Slide" r:id="rId4" imgW="306" imgH="306" progId="TCLayout.ActiveDocument.1">
                  <p:embed/>
                </p:oleObj>
              </mc:Choice>
              <mc:Fallback>
                <p:oleObj name="think-cell Slide" r:id="rId4" imgW="306" imgH="306" progId="TCLayout.ActiveDocument.1">
                  <p:embed/>
                  <p:pic>
                    <p:nvPicPr>
                      <p:cNvPr id="5" name="Objekt 4" hidden="1">
                        <a:extLst>
                          <a:ext uri="{FF2B5EF4-FFF2-40B4-BE49-F238E27FC236}">
                            <a16:creationId xmlns:a16="http://schemas.microsoft.com/office/drawing/2014/main" id="{61194504-1264-4C18-9955-9A4ED8F544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145F9EA3-ECA1-484B-B714-E665B1B27BEE}"/>
              </a:ext>
            </a:extLst>
          </p:cNvPr>
          <p:cNvSpPr/>
          <p:nvPr userDrawn="1"/>
        </p:nvSpPr>
        <p:spPr>
          <a:xfrm>
            <a:off x="6232031" y="0"/>
            <a:ext cx="59599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1" name="Rektangel 10">
            <a:extLst>
              <a:ext uri="{FF2B5EF4-FFF2-40B4-BE49-F238E27FC236}">
                <a16:creationId xmlns:a16="http://schemas.microsoft.com/office/drawing/2014/main" id="{5F887E39-95C6-42B7-8660-DD1892737E22}"/>
              </a:ext>
            </a:extLst>
          </p:cNvPr>
          <p:cNvSpPr/>
          <p:nvPr userDrawn="1"/>
        </p:nvSpPr>
        <p:spPr>
          <a:xfrm>
            <a:off x="199685" y="188913"/>
            <a:ext cx="6007687"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7" name="Platshållare för bildnummer 5">
            <a:extLst>
              <a:ext uri="{FF2B5EF4-FFF2-40B4-BE49-F238E27FC236}">
                <a16:creationId xmlns:a16="http://schemas.microsoft.com/office/drawing/2014/main" id="{4FFC3279-A5FA-46F7-B841-F9C6C045761C}"/>
              </a:ext>
            </a:extLst>
          </p:cNvPr>
          <p:cNvSpPr>
            <a:spLocks noGrp="1"/>
          </p:cNvSpPr>
          <p:nvPr>
            <p:ph type="sldNum" sz="quarter" idx="4"/>
          </p:nvPr>
        </p:nvSpPr>
        <p:spPr>
          <a:xfrm>
            <a:off x="5752419"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4" name="Text Placeholder 13">
            <a:extLst>
              <a:ext uri="{FF2B5EF4-FFF2-40B4-BE49-F238E27FC236}">
                <a16:creationId xmlns:a16="http://schemas.microsoft.com/office/drawing/2014/main" id="{CF03B1E5-A061-4225-BB6C-5CFB2D1BBDA1}"/>
              </a:ext>
            </a:extLst>
          </p:cNvPr>
          <p:cNvSpPr>
            <a:spLocks noGrp="1"/>
          </p:cNvSpPr>
          <p:nvPr>
            <p:ph type="body" sz="quarter" idx="12"/>
          </p:nvPr>
        </p:nvSpPr>
        <p:spPr>
          <a:xfrm>
            <a:off x="566739" y="6307298"/>
            <a:ext cx="5089503"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
        <p:nvSpPr>
          <p:cNvPr id="15" name="Content Placeholder 14">
            <a:extLst>
              <a:ext uri="{FF2B5EF4-FFF2-40B4-BE49-F238E27FC236}">
                <a16:creationId xmlns:a16="http://schemas.microsoft.com/office/drawing/2014/main" id="{89B4C5B7-D0C7-475F-AD1B-D4089477AD96}"/>
              </a:ext>
            </a:extLst>
          </p:cNvPr>
          <p:cNvSpPr>
            <a:spLocks noGrp="1"/>
          </p:cNvSpPr>
          <p:nvPr>
            <p:ph sz="quarter" idx="13"/>
          </p:nvPr>
        </p:nvSpPr>
        <p:spPr>
          <a:xfrm>
            <a:off x="566057" y="1315810"/>
            <a:ext cx="5529943" cy="4813521"/>
          </a:xfrm>
          <a:custGeom>
            <a:avLst/>
            <a:gdLst>
              <a:gd name="connsiteX0" fmla="*/ 0 w 5529943"/>
              <a:gd name="connsiteY0" fmla="*/ 0 h 4813521"/>
              <a:gd name="connsiteX1" fmla="*/ 5529943 w 5529943"/>
              <a:gd name="connsiteY1" fmla="*/ 0 h 4813521"/>
              <a:gd name="connsiteX2" fmla="*/ 5529943 w 5529943"/>
              <a:gd name="connsiteY2" fmla="*/ 4813521 h 4813521"/>
              <a:gd name="connsiteX3" fmla="*/ 0 w 5529943"/>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5529943" h="4813521">
                <a:moveTo>
                  <a:pt x="0" y="0"/>
                </a:moveTo>
                <a:lnTo>
                  <a:pt x="5529943" y="0"/>
                </a:lnTo>
                <a:lnTo>
                  <a:pt x="5529943" y="4813521"/>
                </a:lnTo>
                <a:lnTo>
                  <a:pt x="0" y="4813521"/>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8" name="Title 7">
            <a:extLst>
              <a:ext uri="{FF2B5EF4-FFF2-40B4-BE49-F238E27FC236}">
                <a16:creationId xmlns:a16="http://schemas.microsoft.com/office/drawing/2014/main" id="{B5717979-C775-4A9A-91E7-A499092EA103}"/>
              </a:ext>
            </a:extLst>
          </p:cNvPr>
          <p:cNvSpPr>
            <a:spLocks noGrp="1"/>
          </p:cNvSpPr>
          <p:nvPr>
            <p:ph type="title"/>
          </p:nvPr>
        </p:nvSpPr>
        <p:spPr>
          <a:xfrm>
            <a:off x="566057" y="224970"/>
            <a:ext cx="5529943" cy="868589"/>
          </a:xfrm>
        </p:spPr>
        <p:txBody>
          <a:bodyPr/>
          <a:lstStyle/>
          <a:p>
            <a:r>
              <a:rPr lang="sv-SE"/>
              <a:t>Click to edit Master title style</a:t>
            </a:r>
            <a:endParaRPr lang="sv-SE" dirty="0"/>
          </a:p>
        </p:txBody>
      </p:sp>
      <p:sp>
        <p:nvSpPr>
          <p:cNvPr id="17" name="Picture Placeholder 16">
            <a:extLst>
              <a:ext uri="{FF2B5EF4-FFF2-40B4-BE49-F238E27FC236}">
                <a16:creationId xmlns:a16="http://schemas.microsoft.com/office/drawing/2014/main" id="{50F30DD9-5ED9-4BF6-8305-46568F0EE4F3}"/>
              </a:ext>
            </a:extLst>
          </p:cNvPr>
          <p:cNvSpPr>
            <a:spLocks noGrp="1"/>
          </p:cNvSpPr>
          <p:nvPr>
            <p:ph type="pic" sz="quarter" idx="14"/>
          </p:nvPr>
        </p:nvSpPr>
        <p:spPr>
          <a:xfrm>
            <a:off x="6343403" y="188911"/>
            <a:ext cx="5656509" cy="6480176"/>
          </a:xfrm>
          <a:custGeom>
            <a:avLst/>
            <a:gdLst>
              <a:gd name="connsiteX0" fmla="*/ 0 w 5656509"/>
              <a:gd name="connsiteY0" fmla="*/ 0 h 6480176"/>
              <a:gd name="connsiteX1" fmla="*/ 5656509 w 5656509"/>
              <a:gd name="connsiteY1" fmla="*/ 0 h 6480176"/>
              <a:gd name="connsiteX2" fmla="*/ 5656509 w 5656509"/>
              <a:gd name="connsiteY2" fmla="*/ 6480176 h 6480176"/>
              <a:gd name="connsiteX3" fmla="*/ 0 w 5656509"/>
              <a:gd name="connsiteY3" fmla="*/ 6480176 h 6480176"/>
            </a:gdLst>
            <a:ahLst/>
            <a:cxnLst>
              <a:cxn ang="0">
                <a:pos x="connsiteX0" y="connsiteY0"/>
              </a:cxn>
              <a:cxn ang="0">
                <a:pos x="connsiteX1" y="connsiteY1"/>
              </a:cxn>
              <a:cxn ang="0">
                <a:pos x="connsiteX2" y="connsiteY2"/>
              </a:cxn>
              <a:cxn ang="0">
                <a:pos x="connsiteX3" y="connsiteY3"/>
              </a:cxn>
            </a:cxnLst>
            <a:rect l="l" t="t" r="r" b="b"/>
            <a:pathLst>
              <a:path w="5656509" h="6480176">
                <a:moveTo>
                  <a:pt x="0" y="0"/>
                </a:moveTo>
                <a:lnTo>
                  <a:pt x="5656509" y="0"/>
                </a:lnTo>
                <a:lnTo>
                  <a:pt x="5656509" y="6480176"/>
                </a:lnTo>
                <a:lnTo>
                  <a:pt x="0" y="6480176"/>
                </a:lnTo>
                <a:close/>
              </a:path>
            </a:pathLst>
          </a:custGeom>
        </p:spPr>
        <p:txBody>
          <a:bodyPr wrap="square">
            <a:noAutofit/>
          </a:bodyPr>
          <a:lstStyle>
            <a:lvl1pPr marL="0" indent="0">
              <a:buNone/>
              <a:defRPr/>
            </a:lvl1pPr>
          </a:lstStyle>
          <a:p>
            <a:r>
              <a:rPr lang="sv-SE"/>
              <a:t>Click icon to add picture</a:t>
            </a:r>
            <a:endParaRPr lang="sv-SE" dirty="0"/>
          </a:p>
        </p:txBody>
      </p:sp>
    </p:spTree>
    <p:extLst>
      <p:ext uri="{BB962C8B-B14F-4D97-AF65-F5344CB8AC3E}">
        <p14:creationId xmlns:p14="http://schemas.microsoft.com/office/powerpoint/2010/main" val="19898046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2F386FC4-B371-4EC1-A3A0-A46046AEC3CC}"/>
              </a:ext>
            </a:extLst>
          </p:cNvPr>
          <p:cNvSpPr>
            <a:spLocks noGrp="1"/>
          </p:cNvSpPr>
          <p:nvPr>
            <p:ph type="pic" sz="quarter" idx="20"/>
          </p:nvPr>
        </p:nvSpPr>
        <p:spPr>
          <a:xfrm>
            <a:off x="192088" y="188913"/>
            <a:ext cx="11807825" cy="6480175"/>
          </a:xfrm>
          <a:custGeom>
            <a:avLst/>
            <a:gdLst>
              <a:gd name="connsiteX0" fmla="*/ 520677 w 11807825"/>
              <a:gd name="connsiteY0" fmla="*/ 3995990 h 6480175"/>
              <a:gd name="connsiteX1" fmla="*/ 520677 w 11807825"/>
              <a:gd name="connsiteY1" fmla="*/ 4008183 h 6480175"/>
              <a:gd name="connsiteX2" fmla="*/ 11287146 w 11807825"/>
              <a:gd name="connsiteY2" fmla="*/ 4008183 h 6480175"/>
              <a:gd name="connsiteX3" fmla="*/ 11287146 w 11807825"/>
              <a:gd name="connsiteY3" fmla="*/ 3995990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520677" y="3995990"/>
                </a:moveTo>
                <a:lnTo>
                  <a:pt x="520677" y="4008183"/>
                </a:lnTo>
                <a:lnTo>
                  <a:pt x="11287146" y="4008183"/>
                </a:lnTo>
                <a:lnTo>
                  <a:pt x="11287146" y="3995990"/>
                </a:lnTo>
                <a:close/>
                <a:moveTo>
                  <a:pt x="0" y="0"/>
                </a:moveTo>
                <a:lnTo>
                  <a:pt x="11807825" y="0"/>
                </a:lnTo>
                <a:lnTo>
                  <a:pt x="11807825" y="6480175"/>
                </a:lnTo>
                <a:lnTo>
                  <a:pt x="0" y="6480175"/>
                </a:lnTo>
                <a:close/>
              </a:path>
            </a:pathLst>
          </a:custGeom>
        </p:spPr>
        <p:txBody>
          <a:bodyPr wrap="square">
            <a:noAutofit/>
          </a:bodyPr>
          <a:lstStyle>
            <a:lvl1pPr marL="0" indent="0">
              <a:buNone/>
              <a:defRPr/>
            </a:lvl1pPr>
          </a:lstStyle>
          <a:p>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graphicFrame>
        <p:nvGraphicFramePr>
          <p:cNvPr id="4" name="Objekt 3" hidden="1">
            <a:extLst>
              <a:ext uri="{FF2B5EF4-FFF2-40B4-BE49-F238E27FC236}">
                <a16:creationId xmlns:a16="http://schemas.microsoft.com/office/drawing/2014/main" id="{F3F5C15F-EB89-480C-8226-A2475002190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3F5C15F-EB89-480C-8226-A247500219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E90139AC-378D-4600-8614-76B820BD4078}"/>
              </a:ext>
            </a:extLst>
          </p:cNvPr>
          <p:cNvSpPr/>
          <p:nvPr userDrawn="1"/>
        </p:nvSpPr>
        <p:spPr>
          <a:xfrm>
            <a:off x="-2732623" y="0"/>
            <a:ext cx="2547420" cy="5126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sv-SE" b="1" noProof="0" dirty="0">
                <a:solidFill>
                  <a:schemeClr val="tx1"/>
                </a:solidFill>
              </a:rPr>
              <a:t>To </a:t>
            </a:r>
            <a:r>
              <a:rPr lang="sv-SE" b="1" noProof="0" dirty="0" err="1">
                <a:solidFill>
                  <a:schemeClr val="tx1"/>
                </a:solidFill>
              </a:rPr>
              <a:t>add</a:t>
            </a:r>
            <a:r>
              <a:rPr lang="sv-SE" b="1" noProof="0" dirty="0">
                <a:solidFill>
                  <a:schemeClr val="tx1"/>
                </a:solidFill>
              </a:rPr>
              <a:t> image</a:t>
            </a:r>
            <a:r>
              <a:rPr lang="sv-SE" noProof="0" dirty="0">
                <a:solidFill>
                  <a:schemeClr val="tx1"/>
                </a:solidFill>
              </a:rPr>
              <a:t>: go to </a:t>
            </a:r>
            <a:r>
              <a:rPr lang="sv-SE" noProof="0" dirty="0" err="1">
                <a:solidFill>
                  <a:schemeClr val="tx1"/>
                </a:solidFill>
              </a:rPr>
              <a:t>Insert</a:t>
            </a:r>
            <a:r>
              <a:rPr lang="sv-SE" noProof="0" dirty="0">
                <a:solidFill>
                  <a:schemeClr val="tx1"/>
                </a:solidFill>
              </a:rPr>
              <a:t> tab. </a:t>
            </a:r>
            <a:r>
              <a:rPr lang="sv-SE" noProof="0" dirty="0" err="1">
                <a:solidFill>
                  <a:schemeClr val="tx1"/>
                </a:solidFill>
              </a:rPr>
              <a:t>Click</a:t>
            </a:r>
            <a:r>
              <a:rPr lang="sv-SE" noProof="0" dirty="0">
                <a:solidFill>
                  <a:schemeClr val="tx1"/>
                </a:solidFill>
              </a:rPr>
              <a:t> on Image and go to </a:t>
            </a:r>
            <a:r>
              <a:rPr lang="sv-SE" noProof="0" dirty="0" err="1">
                <a:solidFill>
                  <a:schemeClr val="tx1"/>
                </a:solidFill>
              </a:rPr>
              <a:t>xxxxxx</a:t>
            </a:r>
            <a:r>
              <a:rPr lang="sv-SE" noProof="0" dirty="0">
                <a:solidFill>
                  <a:schemeClr val="tx1"/>
                </a:solidFill>
              </a:rPr>
              <a:t> (folder for PPT-images). </a:t>
            </a:r>
            <a:r>
              <a:rPr lang="sv-SE" noProof="0" dirty="0" err="1">
                <a:solidFill>
                  <a:schemeClr val="tx1"/>
                </a:solidFill>
              </a:rPr>
              <a:t>Click</a:t>
            </a:r>
            <a:r>
              <a:rPr lang="sv-SE" noProof="0" dirty="0">
                <a:solidFill>
                  <a:schemeClr val="tx1"/>
                </a:solidFill>
              </a:rPr>
              <a:t> on </a:t>
            </a:r>
            <a:r>
              <a:rPr lang="sv-SE" noProof="0" dirty="0" err="1">
                <a:solidFill>
                  <a:schemeClr val="tx1"/>
                </a:solidFill>
              </a:rPr>
              <a:t>preferred</a:t>
            </a:r>
            <a:r>
              <a:rPr lang="sv-SE" noProof="0" dirty="0">
                <a:solidFill>
                  <a:schemeClr val="tx1"/>
                </a:solidFill>
              </a:rPr>
              <a:t> image. </a:t>
            </a:r>
          </a:p>
          <a:p>
            <a:pPr algn="l" rtl="0"/>
            <a:endParaRPr lang="sv-SE" noProof="0" dirty="0">
              <a:solidFill>
                <a:schemeClr val="tx1"/>
              </a:solidFill>
            </a:endParaRPr>
          </a:p>
          <a:p>
            <a:pPr algn="l" rtl="0"/>
            <a:r>
              <a:rPr lang="sv-SE" b="1" noProof="0" dirty="0">
                <a:solidFill>
                  <a:schemeClr val="tx1"/>
                </a:solidFill>
              </a:rPr>
              <a:t>To </a:t>
            </a:r>
            <a:r>
              <a:rPr lang="sv-SE" b="1" noProof="0" dirty="0" err="1">
                <a:solidFill>
                  <a:schemeClr val="tx1"/>
                </a:solidFill>
              </a:rPr>
              <a:t>change</a:t>
            </a:r>
            <a:r>
              <a:rPr lang="sv-SE" b="1" noProof="0" dirty="0">
                <a:solidFill>
                  <a:schemeClr val="tx1"/>
                </a:solidFill>
              </a:rPr>
              <a:t> image: </a:t>
            </a:r>
            <a:r>
              <a:rPr lang="sv-SE" noProof="0" dirty="0" err="1">
                <a:solidFill>
                  <a:schemeClr val="tx1"/>
                </a:solidFill>
              </a:rPr>
              <a:t>Click</a:t>
            </a:r>
            <a:r>
              <a:rPr lang="sv-SE" noProof="0" dirty="0">
                <a:solidFill>
                  <a:schemeClr val="tx1"/>
                </a:solidFill>
              </a:rPr>
              <a:t> on image and press </a:t>
            </a:r>
            <a:r>
              <a:rPr lang="sv-SE" noProof="0" dirty="0" err="1">
                <a:solidFill>
                  <a:schemeClr val="tx1"/>
                </a:solidFill>
              </a:rPr>
              <a:t>delete</a:t>
            </a:r>
            <a:r>
              <a:rPr lang="sv-SE" noProof="0" dirty="0">
                <a:solidFill>
                  <a:schemeClr val="tx1"/>
                </a:solidFill>
              </a:rPr>
              <a:t>, </a:t>
            </a:r>
            <a:r>
              <a:rPr lang="sv-SE" noProof="0" dirty="0" err="1">
                <a:solidFill>
                  <a:schemeClr val="tx1"/>
                </a:solidFill>
              </a:rPr>
              <a:t>follow</a:t>
            </a:r>
            <a:r>
              <a:rPr lang="sv-SE" noProof="0" dirty="0">
                <a:solidFill>
                  <a:schemeClr val="tx1"/>
                </a:solidFill>
              </a:rPr>
              <a:t> the </a:t>
            </a:r>
            <a:r>
              <a:rPr lang="sv-SE" noProof="0" dirty="0" err="1">
                <a:solidFill>
                  <a:schemeClr val="tx1"/>
                </a:solidFill>
              </a:rPr>
              <a:t>instructions</a:t>
            </a:r>
            <a:r>
              <a:rPr lang="sv-SE" noProof="0" dirty="0">
                <a:solidFill>
                  <a:schemeClr val="tx1"/>
                </a:solidFill>
              </a:rPr>
              <a:t> </a:t>
            </a:r>
            <a:r>
              <a:rPr lang="sv-SE" noProof="0" dirty="0" err="1">
                <a:solidFill>
                  <a:schemeClr val="tx1"/>
                </a:solidFill>
              </a:rPr>
              <a:t>above</a:t>
            </a:r>
            <a:r>
              <a:rPr lang="sv-SE" noProof="0" dirty="0">
                <a:solidFill>
                  <a:schemeClr val="tx1"/>
                </a:solidFill>
              </a:rPr>
              <a:t> </a:t>
            </a:r>
            <a:r>
              <a:rPr lang="sv-SE" noProof="0" dirty="0" err="1">
                <a:solidFill>
                  <a:schemeClr val="tx1"/>
                </a:solidFill>
              </a:rPr>
              <a:t>followed</a:t>
            </a:r>
            <a:r>
              <a:rPr lang="sv-SE" noProof="0" dirty="0">
                <a:solidFill>
                  <a:schemeClr val="tx1"/>
                </a:solidFill>
              </a:rPr>
              <a:t> by </a:t>
            </a:r>
            <a:r>
              <a:rPr lang="sv-SE" noProof="0" dirty="0" err="1">
                <a:solidFill>
                  <a:schemeClr val="tx1"/>
                </a:solidFill>
              </a:rPr>
              <a:t>pressing</a:t>
            </a:r>
            <a:r>
              <a:rPr lang="sv-SE" noProof="0" dirty="0">
                <a:solidFill>
                  <a:schemeClr val="tx1"/>
                </a:solidFill>
              </a:rPr>
              <a:t> the “</a:t>
            </a:r>
            <a:r>
              <a:rPr lang="sv-SE" noProof="0" dirty="0" err="1">
                <a:solidFill>
                  <a:schemeClr val="tx1"/>
                </a:solidFill>
              </a:rPr>
              <a:t>Reset</a:t>
            </a:r>
            <a:r>
              <a:rPr lang="sv-SE" noProof="0" dirty="0">
                <a:solidFill>
                  <a:schemeClr val="tx1"/>
                </a:solidFill>
              </a:rPr>
              <a:t>” </a:t>
            </a:r>
            <a:r>
              <a:rPr lang="sv-SE" noProof="0" dirty="0" err="1">
                <a:solidFill>
                  <a:schemeClr val="tx1"/>
                </a:solidFill>
              </a:rPr>
              <a:t>button</a:t>
            </a:r>
            <a:r>
              <a:rPr lang="sv-SE" noProof="0" dirty="0">
                <a:solidFill>
                  <a:schemeClr val="tx1"/>
                </a:solidFill>
              </a:rPr>
              <a:t> in the Start </a:t>
            </a:r>
            <a:r>
              <a:rPr lang="sv-SE" noProof="0" dirty="0" err="1">
                <a:solidFill>
                  <a:schemeClr val="tx1"/>
                </a:solidFill>
              </a:rPr>
              <a:t>menu</a:t>
            </a:r>
            <a:r>
              <a:rPr lang="sv-SE" noProof="0" dirty="0">
                <a:solidFill>
                  <a:schemeClr val="tx1"/>
                </a:solidFill>
              </a:rPr>
              <a:t> to </a:t>
            </a:r>
            <a:r>
              <a:rPr lang="sv-SE" noProof="0" dirty="0" err="1">
                <a:solidFill>
                  <a:schemeClr val="tx1"/>
                </a:solidFill>
              </a:rPr>
              <a:t>reorder</a:t>
            </a:r>
            <a:r>
              <a:rPr lang="sv-SE" noProof="0" dirty="0">
                <a:solidFill>
                  <a:schemeClr val="tx1"/>
                </a:solidFill>
              </a:rPr>
              <a:t> </a:t>
            </a:r>
            <a:r>
              <a:rPr lang="sv-SE" noProof="0" dirty="0" err="1">
                <a:solidFill>
                  <a:schemeClr val="tx1"/>
                </a:solidFill>
              </a:rPr>
              <a:t>objects</a:t>
            </a:r>
            <a:r>
              <a:rPr lang="sv-SE" noProof="0" dirty="0">
                <a:solidFill>
                  <a:schemeClr val="tx1"/>
                </a:solidFill>
              </a:rPr>
              <a:t> to be </a:t>
            </a:r>
            <a:r>
              <a:rPr lang="sv-SE" noProof="0" dirty="0" err="1">
                <a:solidFill>
                  <a:schemeClr val="tx1"/>
                </a:solidFill>
              </a:rPr>
              <a:t>placed</a:t>
            </a:r>
            <a:r>
              <a:rPr lang="sv-SE" noProof="0" dirty="0">
                <a:solidFill>
                  <a:schemeClr val="tx1"/>
                </a:solidFill>
              </a:rPr>
              <a:t> on </a:t>
            </a:r>
            <a:r>
              <a:rPr lang="sv-SE" noProof="0" dirty="0" err="1">
                <a:solidFill>
                  <a:schemeClr val="tx1"/>
                </a:solidFill>
              </a:rPr>
              <a:t>top</a:t>
            </a:r>
            <a:r>
              <a:rPr lang="sv-SE" noProof="0" dirty="0">
                <a:solidFill>
                  <a:schemeClr val="tx1"/>
                </a:solidFill>
              </a:rPr>
              <a:t> </a:t>
            </a:r>
            <a:r>
              <a:rPr lang="sv-SE" noProof="0" dirty="0" err="1">
                <a:solidFill>
                  <a:schemeClr val="tx1"/>
                </a:solidFill>
              </a:rPr>
              <a:t>of</a:t>
            </a:r>
            <a:r>
              <a:rPr lang="sv-SE" noProof="0" dirty="0">
                <a:solidFill>
                  <a:schemeClr val="tx1"/>
                </a:solidFill>
              </a:rPr>
              <a:t> image</a:t>
            </a:r>
          </a:p>
        </p:txBody>
      </p:sp>
      <p:sp>
        <p:nvSpPr>
          <p:cNvPr id="20" name="Bildruta 19">
            <a:extLst>
              <a:ext uri="{FF2B5EF4-FFF2-40B4-BE49-F238E27FC236}">
                <a16:creationId xmlns:a16="http://schemas.microsoft.com/office/drawing/2014/main" id="{BA910DF0-438F-4D15-BB42-415D5853E19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Underrubrik 2">
            <a:extLst>
              <a:ext uri="{FF2B5EF4-FFF2-40B4-BE49-F238E27FC236}">
                <a16:creationId xmlns:a16="http://schemas.microsoft.com/office/drawing/2014/main" id="{D7B91BCB-5ED5-432A-81DB-FE71FB6B4A30}"/>
              </a:ext>
            </a:extLst>
          </p:cNvPr>
          <p:cNvSpPr>
            <a:spLocks noGrp="1"/>
          </p:cNvSpPr>
          <p:nvPr>
            <p:ph type="subTitle" idx="1"/>
          </p:nvPr>
        </p:nvSpPr>
        <p:spPr>
          <a:xfrm>
            <a:off x="1524000" y="4314399"/>
            <a:ext cx="9144000" cy="505505"/>
          </a:xfrm>
        </p:spPr>
        <p:txBody>
          <a:bodyPr anchor="ctr">
            <a:noAutofit/>
          </a:bodyPr>
          <a:lstStyle>
            <a:lvl1pPr marL="0" indent="0" algn="ctr" rtl="0">
              <a:buNone/>
              <a:defRPr sz="18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sp>
        <p:nvSpPr>
          <p:cNvPr id="16" name="Logo">
            <a:extLst>
              <a:ext uri="{FF2B5EF4-FFF2-40B4-BE49-F238E27FC236}">
                <a16:creationId xmlns:a16="http://schemas.microsoft.com/office/drawing/2014/main" id="{4F7293F8-BF72-4EA5-AA1F-054DD8CBDDE2}"/>
              </a:ext>
            </a:extLst>
          </p:cNvPr>
          <p:cNvSpPr>
            <a:spLocks noGrp="1" noChangeAspect="1"/>
          </p:cNvSpPr>
          <p:nvPr>
            <p:ph type="body" sz="quarter" idx="16" hasCustomPrompt="1"/>
          </p:nvPr>
        </p:nvSpPr>
        <p:spPr>
          <a:xfrm>
            <a:off x="5019675" y="5174966"/>
            <a:ext cx="2154238" cy="985043"/>
          </a:xfrm>
          <a:blipFill>
            <a:blip r:embed="rId6" cstate="hqprint">
              <a:extLst>
                <a:ext uri="{28A0092B-C50C-407E-A947-70E740481C1C}">
                  <a14:useLocalDpi xmlns:a14="http://schemas.microsoft.com/office/drawing/2010/main"/>
                </a:ext>
              </a:extLst>
            </a:blip>
            <a:stretch>
              <a:fillRect/>
            </a:stretch>
          </a:blipFill>
        </p:spPr>
        <p:txBody>
          <a:bodyPr tIns="720000"/>
          <a:lstStyle>
            <a:lvl1pPr rtl="0">
              <a:defRPr sz="100"/>
            </a:lvl1pPr>
          </a:lstStyle>
          <a:p>
            <a:pPr lvl="0"/>
            <a:r>
              <a:rPr lang="sv-SE" noProof="0" dirty="0"/>
              <a:t>  </a:t>
            </a:r>
          </a:p>
        </p:txBody>
      </p:sp>
      <p:sp>
        <p:nvSpPr>
          <p:cNvPr id="18" name="Rubrik 14">
            <a:extLst>
              <a:ext uri="{FF2B5EF4-FFF2-40B4-BE49-F238E27FC236}">
                <a16:creationId xmlns:a16="http://schemas.microsoft.com/office/drawing/2014/main" id="{22E5539A-AF29-4AFB-ACF6-3099D3DFD6CD}"/>
              </a:ext>
            </a:extLst>
          </p:cNvPr>
          <p:cNvSpPr>
            <a:spLocks noGrp="1"/>
          </p:cNvSpPr>
          <p:nvPr>
            <p:ph type="title"/>
          </p:nvPr>
        </p:nvSpPr>
        <p:spPr>
          <a:xfrm>
            <a:off x="1524000" y="2336799"/>
            <a:ext cx="9144000" cy="1857375"/>
          </a:xfrm>
        </p:spPr>
        <p:txBody>
          <a:bodyPr vert="horz" anchor="b">
            <a:noAutofit/>
          </a:bodyPr>
          <a:lstStyle>
            <a:lvl1pPr algn="ctr" rtl="0">
              <a:defRPr sz="5000" cap="all" baseline="0">
                <a:solidFill>
                  <a:schemeClr val="bg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17" name="Logo">
            <a:extLst>
              <a:ext uri="{FF2B5EF4-FFF2-40B4-BE49-F238E27FC236}">
                <a16:creationId xmlns:a16="http://schemas.microsoft.com/office/drawing/2014/main" id="{34715105-4421-417E-9273-55B25B3CD70A}"/>
              </a:ext>
            </a:extLst>
          </p:cNvPr>
          <p:cNvSpPr>
            <a:spLocks noGrp="1" noChangeAspect="1"/>
          </p:cNvSpPr>
          <p:nvPr>
            <p:ph type="body" sz="quarter" idx="19" hasCustomPrompt="1"/>
          </p:nvPr>
        </p:nvSpPr>
        <p:spPr>
          <a:xfrm>
            <a:off x="8578228" y="889791"/>
            <a:ext cx="2888557" cy="2626103"/>
          </a:xfrm>
          <a:blipFill>
            <a:blip r:embed="rId7">
              <a:extLst>
                <a:ext uri="{28A0092B-C50C-407E-A947-70E740481C1C}">
                  <a14:useLocalDpi xmlns:a14="http://schemas.microsoft.com/office/drawing/2010/main"/>
                </a:ext>
              </a:extLst>
            </a:blip>
            <a:stretch>
              <a:fillRect/>
            </a:stretch>
          </a:blipFill>
        </p:spPr>
        <p:txBody>
          <a:bodyPr tIns="720000"/>
          <a:lstStyle>
            <a:lvl1pPr rtl="0">
              <a:defRPr sz="100"/>
            </a:lvl1pPr>
          </a:lstStyle>
          <a:p>
            <a:pPr lvl="0"/>
            <a:r>
              <a:rPr lang="sv-SE" noProof="0" dirty="0"/>
              <a:t>  </a:t>
            </a:r>
          </a:p>
        </p:txBody>
      </p:sp>
    </p:spTree>
    <p:extLst>
      <p:ext uri="{BB962C8B-B14F-4D97-AF65-F5344CB8AC3E}">
        <p14:creationId xmlns:p14="http://schemas.microsoft.com/office/powerpoint/2010/main" val="33913645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5" name="Bildobjekt 4" descr="En bild som visar text, clipart, vektorgrafik&#10;&#10;Automatiskt genererad beskrivning">
            <a:extLst>
              <a:ext uri="{FF2B5EF4-FFF2-40B4-BE49-F238E27FC236}">
                <a16:creationId xmlns:a16="http://schemas.microsoft.com/office/drawing/2014/main" id="{7D6964E9-D40F-4C1D-8838-DBCCE735D4F2}"/>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5018234" y="5174442"/>
            <a:ext cx="2154484" cy="982088"/>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8"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p:nvPr>
        </p:nvSpPr>
        <p:spPr>
          <a:xfrm>
            <a:off x="1524000" y="4304468"/>
            <a:ext cx="9144000" cy="505505"/>
          </a:xfrm>
        </p:spPr>
        <p:txBody>
          <a:bodyPr anchor="ctr">
            <a:noAutofit/>
          </a:bodyPr>
          <a:lstStyle>
            <a:lvl1pPr marL="0" indent="0" algn="ctr" rtl="0">
              <a:buNone/>
              <a:defRPr sz="18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sp>
        <p:nvSpPr>
          <p:cNvPr id="15" name="Rubrik 14">
            <a:extLst>
              <a:ext uri="{FF2B5EF4-FFF2-40B4-BE49-F238E27FC236}">
                <a16:creationId xmlns:a16="http://schemas.microsoft.com/office/drawing/2014/main" id="{D0555BDB-D614-4CCF-B173-D45449D19948}"/>
              </a:ext>
            </a:extLst>
          </p:cNvPr>
          <p:cNvSpPr>
            <a:spLocks noGrp="1"/>
          </p:cNvSpPr>
          <p:nvPr>
            <p:ph type="title"/>
          </p:nvPr>
        </p:nvSpPr>
        <p:spPr>
          <a:xfrm>
            <a:off x="1524000" y="2287752"/>
            <a:ext cx="9144000" cy="1857375"/>
          </a:xfrm>
        </p:spPr>
        <p:txBody>
          <a:bodyPr vert="horz" anchor="b">
            <a:noAutofit/>
          </a:bodyPr>
          <a:lstStyle>
            <a:lvl1pPr algn="ctr" rtl="0">
              <a:defRPr sz="5000" cap="all" baseline="0">
                <a:solidFill>
                  <a:schemeClr val="bg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578229" y="893097"/>
            <a:ext cx="2885879" cy="2619490"/>
          </a:xfrm>
          <a:prstGeom prst="rect">
            <a:avLst/>
          </a:prstGeom>
        </p:spPr>
      </p:pic>
    </p:spTree>
    <p:extLst>
      <p:ext uri="{BB962C8B-B14F-4D97-AF65-F5344CB8AC3E}">
        <p14:creationId xmlns:p14="http://schemas.microsoft.com/office/powerpoint/2010/main" val="30040761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9193229-5480-4CC9-8427-ED86A6ED3313}"/>
              </a:ext>
            </a:extLst>
          </p:cNvPr>
          <p:cNvSpPr/>
          <p:nvPr userDrawn="1"/>
        </p:nvSpPr>
        <p:spPr>
          <a:xfrm>
            <a:off x="192088" y="188913"/>
            <a:ext cx="11807825" cy="6480175"/>
          </a:xfrm>
          <a:prstGeom prst="rect">
            <a:avLst/>
          </a:prstGeom>
          <a:solidFill>
            <a:srgbClr val="FAD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4" name="Bildobjekt 3">
            <a:extLst>
              <a:ext uri="{FF2B5EF4-FFF2-40B4-BE49-F238E27FC236}">
                <a16:creationId xmlns:a16="http://schemas.microsoft.com/office/drawing/2014/main" id="{282FDEED-B200-4A80-AE25-BD557F1D083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71688" y="901350"/>
            <a:ext cx="2249428" cy="960122"/>
          </a:xfrm>
          <a:prstGeom prst="rect">
            <a:avLst/>
          </a:prstGeom>
        </p:spPr>
      </p:pic>
      <p:sp>
        <p:nvSpPr>
          <p:cNvPr id="14" name="Bildruta 13">
            <a:extLst>
              <a:ext uri="{FF2B5EF4-FFF2-40B4-BE49-F238E27FC236}">
                <a16:creationId xmlns:a16="http://schemas.microsoft.com/office/drawing/2014/main" id="{644966A8-02C2-49A0-A0E7-78E14E67A574}"/>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6" name="Objekt 5" hidden="1">
            <a:extLst>
              <a:ext uri="{FF2B5EF4-FFF2-40B4-BE49-F238E27FC236}">
                <a16:creationId xmlns:a16="http://schemas.microsoft.com/office/drawing/2014/main" id="{3F66F30D-676F-42B4-90EC-FA9BE3CE37B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2" name="think-cell Slide" r:id="rId5" imgW="306" imgH="306" progId="TCLayout.ActiveDocument.1">
                  <p:embed/>
                </p:oleObj>
              </mc:Choice>
              <mc:Fallback>
                <p:oleObj name="think-cell Slide" r:id="rId5" imgW="306" imgH="306" progId="TCLayout.ActiveDocument.1">
                  <p:embed/>
                  <p:pic>
                    <p:nvPicPr>
                      <p:cNvPr id="6" name="Objekt 5" hidden="1">
                        <a:extLst>
                          <a:ext uri="{FF2B5EF4-FFF2-40B4-BE49-F238E27FC236}">
                            <a16:creationId xmlns:a16="http://schemas.microsoft.com/office/drawing/2014/main" id="{3F66F30D-676F-42B4-90EC-FA9BE3CE37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a:xfrm>
            <a:off x="566057" y="2065681"/>
            <a:ext cx="7330168" cy="4063647"/>
          </a:xfrm>
        </p:spPr>
        <p:txBody>
          <a:bodyPr>
            <a:noAutofit/>
          </a:bodyPr>
          <a:lstStyle>
            <a:lvl1pPr marL="0" indent="0" rtl="0">
              <a:spcAft>
                <a:spcPts val="1200"/>
              </a:spcAft>
              <a:buNone/>
              <a:defRPr sz="2400">
                <a:latin typeface="Georgia" panose="02040502050405020303" pitchFamily="18" charset="0"/>
              </a:defRPr>
            </a:lvl1pPr>
            <a:lvl2pPr marL="360363" indent="-360363" rtl="0">
              <a:spcAft>
                <a:spcPts val="1200"/>
              </a:spcAft>
              <a:buFont typeface="Arial" panose="020B0604020202020204" pitchFamily="34" charset="0"/>
              <a:buChar char="•"/>
              <a:defRPr sz="2400">
                <a:latin typeface="Georgia" panose="02040502050405020303" pitchFamily="18" charset="0"/>
              </a:defRPr>
            </a:lvl2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p:txBody>
      </p:sp>
      <p:sp>
        <p:nvSpPr>
          <p:cNvPr id="10" name="Bildruta 9">
            <a:extLst>
              <a:ext uri="{FF2B5EF4-FFF2-40B4-BE49-F238E27FC236}">
                <a16:creationId xmlns:a16="http://schemas.microsoft.com/office/drawing/2014/main" id="{079D035D-E5D2-43FC-AB06-4B98E8DB4ED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cxnSp>
        <p:nvCxnSpPr>
          <p:cNvPr id="15" name="Google Shape;163;p29">
            <a:extLst>
              <a:ext uri="{FF2B5EF4-FFF2-40B4-BE49-F238E27FC236}">
                <a16:creationId xmlns:a16="http://schemas.microsoft.com/office/drawing/2014/main" id="{46D8B85C-BFA6-44A7-9A4D-3D99181BF88E}"/>
              </a:ext>
            </a:extLst>
          </p:cNvPr>
          <p:cNvCxnSpPr/>
          <p:nvPr userDrawn="1"/>
        </p:nvCxnSpPr>
        <p:spPr>
          <a:xfrm>
            <a:off x="499003" y="1665020"/>
            <a:ext cx="7718971" cy="0"/>
          </a:xfrm>
          <a:prstGeom prst="straightConnector1">
            <a:avLst/>
          </a:prstGeom>
          <a:noFill/>
          <a:ln w="9525" cap="flat" cmpd="sng">
            <a:solidFill>
              <a:schemeClr val="tx1"/>
            </a:solidFill>
            <a:prstDash val="solid"/>
            <a:round/>
            <a:headEnd type="none" w="sm" len="sm"/>
            <a:tailEnd type="none" w="sm" len="sm"/>
          </a:ln>
        </p:spPr>
      </p:cxnSp>
      <p:pic>
        <p:nvPicPr>
          <p:cNvPr id="17" name="Bildobjekt 16">
            <a:extLst>
              <a:ext uri="{FF2B5EF4-FFF2-40B4-BE49-F238E27FC236}">
                <a16:creationId xmlns:a16="http://schemas.microsoft.com/office/drawing/2014/main" id="{C66F20D0-4ABB-42A9-9CBE-5F770C2A731B}"/>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8505824" y="845725"/>
            <a:ext cx="3002749" cy="2725572"/>
          </a:xfrm>
          <a:prstGeom prst="rect">
            <a:avLst/>
          </a:prstGeom>
        </p:spPr>
      </p:pic>
    </p:spTree>
    <p:extLst>
      <p:ext uri="{BB962C8B-B14F-4D97-AF65-F5344CB8AC3E}">
        <p14:creationId xmlns:p14="http://schemas.microsoft.com/office/powerpoint/2010/main" val="3949254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57E0B2E-CCF9-4B90-9F6D-63683822FC36}"/>
              </a:ext>
            </a:extLst>
          </p:cNvPr>
          <p:cNvSpPr/>
          <p:nvPr userDrawn="1"/>
        </p:nvSpPr>
        <p:spPr>
          <a:xfrm>
            <a:off x="192088" y="188913"/>
            <a:ext cx="11807825"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0" name="Bildruta 9">
            <a:extLst>
              <a:ext uri="{FF2B5EF4-FFF2-40B4-BE49-F238E27FC236}">
                <a16:creationId xmlns:a16="http://schemas.microsoft.com/office/drawing/2014/main" id="{1B7D9AFF-8CA0-49C0-A04E-4EBD93F01C3A}"/>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4DA8C7BC-EB01-4403-BDF4-E224DAD098C3}"/>
              </a:ext>
            </a:extLst>
          </p:cNvPr>
          <p:cNvSpPr>
            <a:spLocks noGrp="1"/>
          </p:cNvSpPr>
          <p:nvPr>
            <p:ph type="title"/>
          </p:nvPr>
        </p:nvSpPr>
        <p:spPr>
          <a:xfrm>
            <a:off x="550861" y="2647826"/>
            <a:ext cx="7878763" cy="2124075"/>
          </a:xfrm>
        </p:spPr>
        <p:txBody>
          <a:bodyPr vert="horz" anchor="b">
            <a:noAutofit/>
          </a:bodyPr>
          <a:lstStyle>
            <a:lvl1pPr rtl="0">
              <a:defRPr sz="3600" cap="all" baseline="0">
                <a:solidFill>
                  <a:schemeClr val="tx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p:nvPr>
        </p:nvSpPr>
        <p:spPr>
          <a:xfrm>
            <a:off x="550861" y="4797401"/>
            <a:ext cx="9144000" cy="505505"/>
          </a:xfrm>
        </p:spPr>
        <p:txBody>
          <a:bodyPr anchor="t">
            <a:noAutofit/>
          </a:bodyPr>
          <a:lstStyle>
            <a:lvl1pPr marL="0" indent="0" algn="l" rtl="0">
              <a:buNone/>
              <a:defRPr sz="24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pic>
        <p:nvPicPr>
          <p:cNvPr id="13" name="Bildobjekt 12">
            <a:extLst>
              <a:ext uri="{FF2B5EF4-FFF2-40B4-BE49-F238E27FC236}">
                <a16:creationId xmlns:a16="http://schemas.microsoft.com/office/drawing/2014/main" id="{718828C0-96A8-4983-B0A5-D4834D8A3D1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9388889" y="849698"/>
            <a:ext cx="2205792" cy="3708783"/>
          </a:xfrm>
          <a:prstGeom prst="rect">
            <a:avLst/>
          </a:prstGeom>
        </p:spPr>
      </p:pic>
    </p:spTree>
    <p:extLst>
      <p:ext uri="{BB962C8B-B14F-4D97-AF65-F5344CB8AC3E}">
        <p14:creationId xmlns:p14="http://schemas.microsoft.com/office/powerpoint/2010/main" val="251851558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layout area">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80CA8ED-6FC5-4B68-9451-02CA8338DB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0"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080CA8ED-6FC5-4B68-9451-02CA8338D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0" name="Rubrik 1">
            <a:extLst>
              <a:ext uri="{FF2B5EF4-FFF2-40B4-BE49-F238E27FC236}">
                <a16:creationId xmlns:a16="http://schemas.microsoft.com/office/drawing/2014/main" id="{AEA38EAD-F3D0-4FE6-A42F-173A25DAD52A}"/>
              </a:ext>
            </a:extLst>
          </p:cNvPr>
          <p:cNvSpPr>
            <a:spLocks noGrp="1"/>
          </p:cNvSpPr>
          <p:nvPr>
            <p:ph type="title"/>
          </p:nvPr>
        </p:nvSpPr>
        <p:spPr>
          <a:xfrm>
            <a:off x="566057" y="224970"/>
            <a:ext cx="11075081" cy="868589"/>
          </a:xfrm>
        </p:spPr>
        <p:txBody>
          <a:bodyPr vert="horz"/>
          <a:lstStyle>
            <a:lvl1pPr rtl="0">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12" name="Platshållare för bildnummer 5">
            <a:extLst>
              <a:ext uri="{FF2B5EF4-FFF2-40B4-BE49-F238E27FC236}">
                <a16:creationId xmlns:a16="http://schemas.microsoft.com/office/drawing/2014/main" id="{F6699344-28C7-42F5-A7A9-5CCF2D21E27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5" name="Platshållare för text 4">
            <a:extLst>
              <a:ext uri="{FF2B5EF4-FFF2-40B4-BE49-F238E27FC236}">
                <a16:creationId xmlns:a16="http://schemas.microsoft.com/office/drawing/2014/main" id="{D83A04DC-A4C1-444F-854C-BCCA9871FA37}"/>
              </a:ext>
            </a:extLst>
          </p:cNvPr>
          <p:cNvSpPr>
            <a:spLocks noGrp="1"/>
          </p:cNvSpPr>
          <p:nvPr>
            <p:ph type="body" sz="quarter" idx="10"/>
          </p:nvPr>
        </p:nvSpPr>
        <p:spPr>
          <a:xfrm>
            <a:off x="566738" y="6307298"/>
            <a:ext cx="9301162"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Tree>
    <p:extLst>
      <p:ext uri="{BB962C8B-B14F-4D97-AF65-F5344CB8AC3E}">
        <p14:creationId xmlns:p14="http://schemas.microsoft.com/office/powerpoint/2010/main" val="18403021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layoutarea + 1/2 imag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1194504-1264-4C18-9955-9A4ED8F5443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4" name="think-cell Slide" r:id="rId4" imgW="306" imgH="306" progId="TCLayout.ActiveDocument.1">
                  <p:embed/>
                </p:oleObj>
              </mc:Choice>
              <mc:Fallback>
                <p:oleObj name="think-cell Slide" r:id="rId4" imgW="306" imgH="306" progId="TCLayout.ActiveDocument.1">
                  <p:embed/>
                  <p:pic>
                    <p:nvPicPr>
                      <p:cNvPr id="5" name="Objekt 4" hidden="1">
                        <a:extLst>
                          <a:ext uri="{FF2B5EF4-FFF2-40B4-BE49-F238E27FC236}">
                            <a16:creationId xmlns:a16="http://schemas.microsoft.com/office/drawing/2014/main" id="{61194504-1264-4C18-9955-9A4ED8F544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145F9EA3-ECA1-484B-B714-E665B1B27BEE}"/>
              </a:ext>
            </a:extLst>
          </p:cNvPr>
          <p:cNvSpPr/>
          <p:nvPr userDrawn="1"/>
        </p:nvSpPr>
        <p:spPr>
          <a:xfrm>
            <a:off x="6232031" y="0"/>
            <a:ext cx="59599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1" name="Rektangel 10">
            <a:extLst>
              <a:ext uri="{FF2B5EF4-FFF2-40B4-BE49-F238E27FC236}">
                <a16:creationId xmlns:a16="http://schemas.microsoft.com/office/drawing/2014/main" id="{5F887E39-95C6-42B7-8660-DD1892737E22}"/>
              </a:ext>
            </a:extLst>
          </p:cNvPr>
          <p:cNvSpPr/>
          <p:nvPr userDrawn="1"/>
        </p:nvSpPr>
        <p:spPr>
          <a:xfrm>
            <a:off x="199685" y="188913"/>
            <a:ext cx="6007687"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a:xfrm>
            <a:off x="566057" y="1315810"/>
            <a:ext cx="5529943" cy="4813521"/>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0" name="Rubrik 1">
            <a:extLst>
              <a:ext uri="{FF2B5EF4-FFF2-40B4-BE49-F238E27FC236}">
                <a16:creationId xmlns:a16="http://schemas.microsoft.com/office/drawing/2014/main" id="{AEA38EAD-F3D0-4FE6-A42F-173A25DAD52A}"/>
              </a:ext>
            </a:extLst>
          </p:cNvPr>
          <p:cNvSpPr>
            <a:spLocks noGrp="1"/>
          </p:cNvSpPr>
          <p:nvPr>
            <p:ph type="title"/>
          </p:nvPr>
        </p:nvSpPr>
        <p:spPr>
          <a:xfrm>
            <a:off x="566057" y="224970"/>
            <a:ext cx="5529943" cy="868589"/>
          </a:xfrm>
        </p:spPr>
        <p:txBody>
          <a:bodyPr vert="horz"/>
          <a:lstStyle>
            <a:lvl1pPr rtl="0">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4" name="Platshållare för bild 3">
            <a:extLst>
              <a:ext uri="{FF2B5EF4-FFF2-40B4-BE49-F238E27FC236}">
                <a16:creationId xmlns:a16="http://schemas.microsoft.com/office/drawing/2014/main" id="{897E8681-6E7B-4927-B6BA-0845286342A0}"/>
              </a:ext>
            </a:extLst>
          </p:cNvPr>
          <p:cNvSpPr>
            <a:spLocks noGrp="1"/>
          </p:cNvSpPr>
          <p:nvPr>
            <p:ph type="pic" sz="quarter" idx="10"/>
          </p:nvPr>
        </p:nvSpPr>
        <p:spPr>
          <a:xfrm>
            <a:off x="6343403" y="188912"/>
            <a:ext cx="5656509" cy="6480176"/>
          </a:xfrm>
        </p:spPr>
        <p:txBody>
          <a:bodyPr/>
          <a:lstStyle>
            <a:lvl1pPr marL="0" indent="0">
              <a:buNone/>
              <a:defRPr/>
            </a:lvl1pPr>
          </a:lstStyle>
          <a:p>
            <a:r>
              <a:rPr lang="sv-SE" noProof="0" dirty="0" err="1"/>
              <a:t>Click</a:t>
            </a:r>
            <a:r>
              <a:rPr lang="sv-SE" noProof="0" dirty="0"/>
              <a:t> </a:t>
            </a:r>
            <a:r>
              <a:rPr lang="sv-SE" noProof="0" dirty="0" err="1"/>
              <a:t>icon</a:t>
            </a:r>
            <a:r>
              <a:rPr lang="sv-SE" noProof="0" dirty="0"/>
              <a:t> to </a:t>
            </a:r>
            <a:r>
              <a:rPr lang="sv-SE" noProof="0" dirty="0" err="1"/>
              <a:t>add</a:t>
            </a:r>
            <a:r>
              <a:rPr lang="sv-SE" noProof="0" dirty="0"/>
              <a:t> </a:t>
            </a:r>
            <a:r>
              <a:rPr lang="sv-SE" noProof="0" dirty="0" err="1"/>
              <a:t>picture</a:t>
            </a:r>
            <a:endParaRPr lang="sv-SE" noProof="0" dirty="0"/>
          </a:p>
        </p:txBody>
      </p:sp>
      <p:sp>
        <p:nvSpPr>
          <p:cNvPr id="7" name="Platshållare för bildnummer 5">
            <a:extLst>
              <a:ext uri="{FF2B5EF4-FFF2-40B4-BE49-F238E27FC236}">
                <a16:creationId xmlns:a16="http://schemas.microsoft.com/office/drawing/2014/main" id="{4FFC3279-A5FA-46F7-B841-F9C6C045761C}"/>
              </a:ext>
            </a:extLst>
          </p:cNvPr>
          <p:cNvSpPr>
            <a:spLocks noGrp="1"/>
          </p:cNvSpPr>
          <p:nvPr>
            <p:ph type="sldNum" sz="quarter" idx="4"/>
          </p:nvPr>
        </p:nvSpPr>
        <p:spPr>
          <a:xfrm>
            <a:off x="5752419"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3" name="Platshållare för text 4">
            <a:extLst>
              <a:ext uri="{FF2B5EF4-FFF2-40B4-BE49-F238E27FC236}">
                <a16:creationId xmlns:a16="http://schemas.microsoft.com/office/drawing/2014/main" id="{6A5EC008-164B-4CAD-A66D-10AE692D344B}"/>
              </a:ext>
            </a:extLst>
          </p:cNvPr>
          <p:cNvSpPr>
            <a:spLocks noGrp="1"/>
          </p:cNvSpPr>
          <p:nvPr>
            <p:ph type="body" sz="quarter" idx="11"/>
          </p:nvPr>
        </p:nvSpPr>
        <p:spPr>
          <a:xfrm>
            <a:off x="566738" y="6307298"/>
            <a:ext cx="5089503"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Tree>
    <p:extLst>
      <p:ext uri="{BB962C8B-B14F-4D97-AF65-F5344CB8AC3E}">
        <p14:creationId xmlns:p14="http://schemas.microsoft.com/office/powerpoint/2010/main" val="9369516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layoutarea + 1/3 imag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08A3FC4-A11B-4B32-9257-F7B8E373881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808A3FC4-A11B-4B32-9257-F7B8E37388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76048FBB-3319-4E27-BDDF-C4B4A6D41FBE}"/>
              </a:ext>
            </a:extLst>
          </p:cNvPr>
          <p:cNvSpPr/>
          <p:nvPr userDrawn="1"/>
        </p:nvSpPr>
        <p:spPr>
          <a:xfrm>
            <a:off x="7896225" y="0"/>
            <a:ext cx="42957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1" name="Rektangel 10">
            <a:extLst>
              <a:ext uri="{FF2B5EF4-FFF2-40B4-BE49-F238E27FC236}">
                <a16:creationId xmlns:a16="http://schemas.microsoft.com/office/drawing/2014/main" id="{097B76B8-E3C4-495F-9E38-8E44DF2F2854}"/>
              </a:ext>
            </a:extLst>
          </p:cNvPr>
          <p:cNvSpPr/>
          <p:nvPr userDrawn="1"/>
        </p:nvSpPr>
        <p:spPr>
          <a:xfrm>
            <a:off x="199684" y="188913"/>
            <a:ext cx="7756865"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a:xfrm>
            <a:off x="566057" y="1315810"/>
            <a:ext cx="7206343" cy="4813521"/>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0" name="Rubrik 1">
            <a:extLst>
              <a:ext uri="{FF2B5EF4-FFF2-40B4-BE49-F238E27FC236}">
                <a16:creationId xmlns:a16="http://schemas.microsoft.com/office/drawing/2014/main" id="{AEA38EAD-F3D0-4FE6-A42F-173A25DAD52A}"/>
              </a:ext>
            </a:extLst>
          </p:cNvPr>
          <p:cNvSpPr>
            <a:spLocks noGrp="1"/>
          </p:cNvSpPr>
          <p:nvPr>
            <p:ph type="title"/>
          </p:nvPr>
        </p:nvSpPr>
        <p:spPr>
          <a:xfrm>
            <a:off x="566057" y="224970"/>
            <a:ext cx="7206343" cy="868589"/>
          </a:xfrm>
        </p:spPr>
        <p:txBody>
          <a:bodyPr vert="horz"/>
          <a:lstStyle>
            <a:lvl1pPr rtl="0">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6" name="Platshållare för bild 3">
            <a:extLst>
              <a:ext uri="{FF2B5EF4-FFF2-40B4-BE49-F238E27FC236}">
                <a16:creationId xmlns:a16="http://schemas.microsoft.com/office/drawing/2014/main" id="{2BDC2D88-6D93-4FE0-B89A-8321E0217A3E}"/>
              </a:ext>
            </a:extLst>
          </p:cNvPr>
          <p:cNvSpPr>
            <a:spLocks noGrp="1"/>
          </p:cNvSpPr>
          <p:nvPr>
            <p:ph type="pic" sz="quarter" idx="10"/>
          </p:nvPr>
        </p:nvSpPr>
        <p:spPr>
          <a:xfrm>
            <a:off x="8148638" y="188912"/>
            <a:ext cx="3851274" cy="6480176"/>
          </a:xfrm>
        </p:spPr>
        <p:txBody>
          <a:bodyPr/>
          <a:lstStyle>
            <a:lvl1pPr marL="0" indent="0">
              <a:buNone/>
              <a:defRPr/>
            </a:lvl1pPr>
          </a:lstStyle>
          <a:p>
            <a:r>
              <a:rPr lang="sv-SE" noProof="0" dirty="0" err="1"/>
              <a:t>Click</a:t>
            </a:r>
            <a:r>
              <a:rPr lang="sv-SE" noProof="0" dirty="0"/>
              <a:t> </a:t>
            </a:r>
            <a:r>
              <a:rPr lang="sv-SE" noProof="0" dirty="0" err="1"/>
              <a:t>icon</a:t>
            </a:r>
            <a:r>
              <a:rPr lang="sv-SE" noProof="0" dirty="0"/>
              <a:t> to </a:t>
            </a:r>
            <a:r>
              <a:rPr lang="sv-SE" noProof="0" dirty="0" err="1"/>
              <a:t>add</a:t>
            </a:r>
            <a:r>
              <a:rPr lang="sv-SE" noProof="0" dirty="0"/>
              <a:t> </a:t>
            </a:r>
            <a:r>
              <a:rPr lang="sv-SE" noProof="0" dirty="0" err="1"/>
              <a:t>picture</a:t>
            </a:r>
            <a:endParaRPr lang="sv-SE" noProof="0" dirty="0"/>
          </a:p>
        </p:txBody>
      </p:sp>
      <p:sp>
        <p:nvSpPr>
          <p:cNvPr id="7" name="Platshållare för bildnummer 5">
            <a:extLst>
              <a:ext uri="{FF2B5EF4-FFF2-40B4-BE49-F238E27FC236}">
                <a16:creationId xmlns:a16="http://schemas.microsoft.com/office/drawing/2014/main" id="{110A1E34-ADB3-455D-966C-1091BCA513F0}"/>
              </a:ext>
            </a:extLst>
          </p:cNvPr>
          <p:cNvSpPr>
            <a:spLocks noGrp="1"/>
          </p:cNvSpPr>
          <p:nvPr>
            <p:ph type="sldNum" sz="quarter" idx="4"/>
          </p:nvPr>
        </p:nvSpPr>
        <p:spPr>
          <a:xfrm>
            <a:off x="7413625"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2" name="Platshållare för text 4">
            <a:extLst>
              <a:ext uri="{FF2B5EF4-FFF2-40B4-BE49-F238E27FC236}">
                <a16:creationId xmlns:a16="http://schemas.microsoft.com/office/drawing/2014/main" id="{2F50F1D2-4460-45E0-9B74-91CABDE13B47}"/>
              </a:ext>
            </a:extLst>
          </p:cNvPr>
          <p:cNvSpPr>
            <a:spLocks noGrp="1"/>
          </p:cNvSpPr>
          <p:nvPr>
            <p:ph type="body" sz="quarter" idx="11"/>
          </p:nvPr>
        </p:nvSpPr>
        <p:spPr>
          <a:xfrm>
            <a:off x="566738" y="6307298"/>
            <a:ext cx="6777037"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Tree>
    <p:extLst>
      <p:ext uri="{BB962C8B-B14F-4D97-AF65-F5344CB8AC3E}">
        <p14:creationId xmlns:p14="http://schemas.microsoft.com/office/powerpoint/2010/main" val="16093708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and 1/1 imag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90841B7-0AB7-49E7-8936-D53447300BD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90841B7-0AB7-49E7-8936-D53447300B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AD86A0EB-14C3-47BF-B5D6-3363D583824A}"/>
              </a:ext>
            </a:extLst>
          </p:cNvPr>
          <p:cNvSpPr/>
          <p:nvPr userDrawn="1"/>
        </p:nvSpPr>
        <p:spPr>
          <a:xfrm>
            <a:off x="10858500" y="6237288"/>
            <a:ext cx="1141412" cy="395742"/>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5" name="Platshållare för bild 4">
            <a:extLst>
              <a:ext uri="{FF2B5EF4-FFF2-40B4-BE49-F238E27FC236}">
                <a16:creationId xmlns:a16="http://schemas.microsoft.com/office/drawing/2014/main" id="{A68D207A-487F-4CC1-B58D-398874DE99AE}"/>
              </a:ext>
            </a:extLst>
          </p:cNvPr>
          <p:cNvSpPr>
            <a:spLocks noGrp="1"/>
          </p:cNvSpPr>
          <p:nvPr>
            <p:ph type="pic" sz="quarter" idx="15"/>
          </p:nvPr>
        </p:nvSpPr>
        <p:spPr>
          <a:xfrm>
            <a:off x="192088" y="188913"/>
            <a:ext cx="11807825" cy="6480175"/>
          </a:xfrm>
        </p:spPr>
        <p:txBody>
          <a:bodyPr>
            <a:normAutofit/>
          </a:bodyPr>
          <a:lstStyle>
            <a:lvl1pPr marL="0" indent="0">
              <a:buNone/>
              <a:defRPr sz="1600"/>
            </a:lvl1pPr>
          </a:lstStyle>
          <a:p>
            <a:r>
              <a:rPr lang="sv-SE" noProof="0" dirty="0" err="1"/>
              <a:t>Click</a:t>
            </a:r>
            <a:r>
              <a:rPr lang="sv-SE" noProof="0" dirty="0"/>
              <a:t> </a:t>
            </a:r>
            <a:r>
              <a:rPr lang="sv-SE" noProof="0" dirty="0" err="1"/>
              <a:t>icon</a:t>
            </a:r>
            <a:r>
              <a:rPr lang="sv-SE" noProof="0" dirty="0"/>
              <a:t> to </a:t>
            </a:r>
            <a:r>
              <a:rPr lang="sv-SE" noProof="0" dirty="0" err="1"/>
              <a:t>add</a:t>
            </a:r>
            <a:r>
              <a:rPr lang="sv-SE" noProof="0" dirty="0"/>
              <a:t> </a:t>
            </a:r>
            <a:r>
              <a:rPr lang="sv-SE" noProof="0" dirty="0" err="1"/>
              <a:t>picture</a:t>
            </a:r>
            <a:endParaRPr lang="sv-SE" noProof="0" dirty="0"/>
          </a:p>
        </p:txBody>
      </p:sp>
      <p:sp>
        <p:nvSpPr>
          <p:cNvPr id="3" name="Platshållare för datum 2">
            <a:extLst>
              <a:ext uri="{FF2B5EF4-FFF2-40B4-BE49-F238E27FC236}">
                <a16:creationId xmlns:a16="http://schemas.microsoft.com/office/drawing/2014/main" id="{CB78F89B-9820-4680-93BC-EABF44B68DB1}"/>
              </a:ext>
            </a:extLst>
          </p:cNvPr>
          <p:cNvSpPr>
            <a:spLocks noGrp="1"/>
          </p:cNvSpPr>
          <p:nvPr>
            <p:ph type="dt" sz="half" idx="10"/>
          </p:nvPr>
        </p:nvSpPr>
        <p:spPr/>
        <p:txBody>
          <a:bodyPr/>
          <a:lstStyle>
            <a:lvl1pPr rtl="0">
              <a:defRPr/>
            </a:lvl1pPr>
          </a:lstStyle>
          <a:p>
            <a:endParaRPr lang="sv-SE" noProof="0" dirty="0"/>
          </a:p>
        </p:txBody>
      </p:sp>
      <p:sp>
        <p:nvSpPr>
          <p:cNvPr id="9" name="Platshållare för text 8">
            <a:extLst>
              <a:ext uri="{FF2B5EF4-FFF2-40B4-BE49-F238E27FC236}">
                <a16:creationId xmlns:a16="http://schemas.microsoft.com/office/drawing/2014/main" id="{E6CC88A7-082D-4BD2-9BEB-19DBA65622AC}"/>
              </a:ext>
            </a:extLst>
          </p:cNvPr>
          <p:cNvSpPr>
            <a:spLocks noGrp="1"/>
          </p:cNvSpPr>
          <p:nvPr>
            <p:ph type="body" sz="quarter" idx="14"/>
          </p:nvPr>
        </p:nvSpPr>
        <p:spPr>
          <a:xfrm>
            <a:off x="558237" y="1314450"/>
            <a:ext cx="7345362" cy="4824413"/>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6" name="Platshållare för bildnummer 5">
            <a:extLst>
              <a:ext uri="{FF2B5EF4-FFF2-40B4-BE49-F238E27FC236}">
                <a16:creationId xmlns:a16="http://schemas.microsoft.com/office/drawing/2014/main" id="{DE341225-61BD-482B-B28C-E5902CE62FE6}"/>
              </a:ext>
            </a:extLst>
          </p:cNvPr>
          <p:cNvSpPr>
            <a:spLocks noGrp="1"/>
          </p:cNvSpPr>
          <p:nvPr>
            <p:ph type="sldNum" sz="quarter" idx="4"/>
          </p:nvPr>
        </p:nvSpPr>
        <p:spPr>
          <a:xfrm>
            <a:off x="11641137" y="6256343"/>
            <a:ext cx="358775" cy="412744"/>
          </a:xfrm>
          <a:prstGeom prst="rect">
            <a:avLst/>
          </a:prstGeom>
        </p:spPr>
        <p:txBody>
          <a:bodyPr vert="horz" lIns="36000" tIns="36000" rIns="36000" bIns="36000" rtlCol="0" anchor="ctr"/>
          <a:lstStyle>
            <a:lvl1pPr algn="l" rtl="0">
              <a:defRPr sz="1000">
                <a:solidFill>
                  <a:schemeClr val="bg1">
                    <a:lumMod val="65000"/>
                  </a:schemeClr>
                </a:solidFill>
                <a:latin typeface="Georgia" panose="02040502050405020303" pitchFamily="18" charset="0"/>
              </a:defRPr>
            </a:lvl1pPr>
          </a:lstStyle>
          <a:p>
            <a:fld id="{C4E37AC7-33D9-447F-B835-411F63F8169F}" type="slidenum">
              <a:rPr lang="sv-SE" noProof="0" smtClean="0"/>
              <a:pPr/>
              <a:t>‹#›</a:t>
            </a:fld>
            <a:endParaRPr lang="sv-SE" noProof="0" dirty="0"/>
          </a:p>
        </p:txBody>
      </p:sp>
      <p:sp>
        <p:nvSpPr>
          <p:cNvPr id="7" name="Rubrik 1">
            <a:extLst>
              <a:ext uri="{FF2B5EF4-FFF2-40B4-BE49-F238E27FC236}">
                <a16:creationId xmlns:a16="http://schemas.microsoft.com/office/drawing/2014/main" id="{0235C507-8BB1-4D80-A633-E2964E8D75CC}"/>
              </a:ext>
            </a:extLst>
          </p:cNvPr>
          <p:cNvSpPr>
            <a:spLocks noGrp="1"/>
          </p:cNvSpPr>
          <p:nvPr>
            <p:ph type="title"/>
          </p:nvPr>
        </p:nvSpPr>
        <p:spPr>
          <a:xfrm>
            <a:off x="566057" y="224970"/>
            <a:ext cx="11075081" cy="868589"/>
          </a:xfrm>
        </p:spPr>
        <p:txBody>
          <a:bodyPr vert="horz"/>
          <a:lstStyle>
            <a:lvl1pPr rtl="0">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Tree>
    <p:extLst>
      <p:ext uri="{BB962C8B-B14F-4D97-AF65-F5344CB8AC3E}">
        <p14:creationId xmlns:p14="http://schemas.microsoft.com/office/powerpoint/2010/main" val="27794112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layout areas">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2BC6C42-6097-492B-9F99-D348590B548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6" name="think-cell Slide" r:id="rId4" imgW="306" imgH="306" progId="TCLayout.ActiveDocument.1">
                  <p:embed/>
                </p:oleObj>
              </mc:Choice>
              <mc:Fallback>
                <p:oleObj name="think-cell Slide" r:id="rId4" imgW="306" imgH="306" progId="TCLayout.ActiveDocument.1">
                  <p:embed/>
                  <p:pic>
                    <p:nvPicPr>
                      <p:cNvPr id="7" name="Objekt 6" hidden="1">
                        <a:extLst>
                          <a:ext uri="{FF2B5EF4-FFF2-40B4-BE49-F238E27FC236}">
                            <a16:creationId xmlns:a16="http://schemas.microsoft.com/office/drawing/2014/main" id="{D2BC6C42-6097-492B-9F99-D348590B54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4687F628-21BE-4E7E-AFD0-FB54A6B912CC}"/>
              </a:ext>
            </a:extLst>
          </p:cNvPr>
          <p:cNvSpPr>
            <a:spLocks noGrp="1"/>
          </p:cNvSpPr>
          <p:nvPr>
            <p:ph type="title"/>
          </p:nvPr>
        </p:nvSpPr>
        <p:spPr/>
        <p:txBody>
          <a:bodyPr vert="horz"/>
          <a:lstStyle>
            <a:lvl1pPr rtl="0">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2" y="1763828"/>
            <a:ext cx="5351997" cy="4362121"/>
          </a:xfrm>
          <a:noFill/>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6289138" y="1763828"/>
            <a:ext cx="5351997" cy="4362121"/>
          </a:xfrm>
          <a:noFill/>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6" name="Platshållare för text 5">
            <a:extLst>
              <a:ext uri="{FF2B5EF4-FFF2-40B4-BE49-F238E27FC236}">
                <a16:creationId xmlns:a16="http://schemas.microsoft.com/office/drawing/2014/main" id="{6FFADEC1-435B-4FC0-A4D9-88E8C81283DC}"/>
              </a:ext>
            </a:extLst>
          </p:cNvPr>
          <p:cNvSpPr>
            <a:spLocks noGrp="1"/>
          </p:cNvSpPr>
          <p:nvPr>
            <p:ph type="body" sz="quarter" idx="12"/>
          </p:nvPr>
        </p:nvSpPr>
        <p:spPr>
          <a:xfrm>
            <a:off x="550863" y="1304925"/>
            <a:ext cx="5351997" cy="386864"/>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17" name="Platshållare för text 5">
            <a:extLst>
              <a:ext uri="{FF2B5EF4-FFF2-40B4-BE49-F238E27FC236}">
                <a16:creationId xmlns:a16="http://schemas.microsoft.com/office/drawing/2014/main" id="{17C2F4B8-59DB-49A1-93C3-C34821A1BC0C}"/>
              </a:ext>
            </a:extLst>
          </p:cNvPr>
          <p:cNvSpPr>
            <a:spLocks noGrp="1"/>
          </p:cNvSpPr>
          <p:nvPr>
            <p:ph type="body" sz="quarter" idx="13"/>
          </p:nvPr>
        </p:nvSpPr>
        <p:spPr>
          <a:xfrm>
            <a:off x="6289140" y="1304925"/>
            <a:ext cx="5351997" cy="386864"/>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13" name="Platshållare för bildnummer 5">
            <a:extLst>
              <a:ext uri="{FF2B5EF4-FFF2-40B4-BE49-F238E27FC236}">
                <a16:creationId xmlns:a16="http://schemas.microsoft.com/office/drawing/2014/main" id="{D76DF0D5-7E91-45C0-B88D-743E0305DDA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2" name="Platshållare för text 4">
            <a:extLst>
              <a:ext uri="{FF2B5EF4-FFF2-40B4-BE49-F238E27FC236}">
                <a16:creationId xmlns:a16="http://schemas.microsoft.com/office/drawing/2014/main" id="{5F42BF1E-6F02-4628-9153-402C131A71C9}"/>
              </a:ext>
            </a:extLst>
          </p:cNvPr>
          <p:cNvSpPr>
            <a:spLocks noGrp="1"/>
          </p:cNvSpPr>
          <p:nvPr>
            <p:ph type="body" sz="quarter" idx="1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
        <p:nvSpPr>
          <p:cNvPr id="14" name="Platshållare för media 10">
            <a:extLst>
              <a:ext uri="{FF2B5EF4-FFF2-40B4-BE49-F238E27FC236}">
                <a16:creationId xmlns:a16="http://schemas.microsoft.com/office/drawing/2014/main" id="{348DDD11-E4DD-43AB-9A89-EDF176891418}"/>
              </a:ext>
            </a:extLst>
          </p:cNvPr>
          <p:cNvSpPr>
            <a:spLocks noGrp="1"/>
          </p:cNvSpPr>
          <p:nvPr>
            <p:ph type="media" sz="quarter" idx="22" hasCustomPrompt="1"/>
          </p:nvPr>
        </p:nvSpPr>
        <p:spPr>
          <a:xfrm>
            <a:off x="550863" y="1710592"/>
            <a:ext cx="5351996" cy="7200"/>
          </a:xfrm>
          <a:solidFill>
            <a:schemeClr val="tx1"/>
          </a:solidFill>
        </p:spPr>
        <p:txBody>
          <a:bodyPr/>
          <a:lstStyle>
            <a:lvl1pPr marL="0" indent="0">
              <a:buNone/>
              <a:defRPr/>
            </a:lvl1pPr>
          </a:lstStyle>
          <a:p>
            <a:r>
              <a:rPr lang="sv-SE" dirty="0"/>
              <a:t> </a:t>
            </a:r>
          </a:p>
        </p:txBody>
      </p:sp>
      <p:sp>
        <p:nvSpPr>
          <p:cNvPr id="15" name="Platshållare för media 10">
            <a:extLst>
              <a:ext uri="{FF2B5EF4-FFF2-40B4-BE49-F238E27FC236}">
                <a16:creationId xmlns:a16="http://schemas.microsoft.com/office/drawing/2014/main" id="{42A52EDA-28AE-4F64-B306-50D31904EC6C}"/>
              </a:ext>
            </a:extLst>
          </p:cNvPr>
          <p:cNvSpPr>
            <a:spLocks noGrp="1"/>
          </p:cNvSpPr>
          <p:nvPr>
            <p:ph type="media" sz="quarter" idx="23" hasCustomPrompt="1"/>
          </p:nvPr>
        </p:nvSpPr>
        <p:spPr>
          <a:xfrm>
            <a:off x="6289138" y="1710592"/>
            <a:ext cx="5351996" cy="7200"/>
          </a:xfrm>
          <a:solidFill>
            <a:schemeClr val="tx1"/>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773867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layout areas 2/3 + 1/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CA4E967-6DDC-4EA6-9781-49A318846EB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0" name="think-cell Slide" r:id="rId4" imgW="306" imgH="306" progId="TCLayout.ActiveDocument.1">
                  <p:embed/>
                </p:oleObj>
              </mc:Choice>
              <mc:Fallback>
                <p:oleObj name="think-cell Slide" r:id="rId4" imgW="306" imgH="306" progId="TCLayout.ActiveDocument.1">
                  <p:embed/>
                  <p:pic>
                    <p:nvPicPr>
                      <p:cNvPr id="5" name="Objekt 4" hidden="1">
                        <a:extLst>
                          <a:ext uri="{FF2B5EF4-FFF2-40B4-BE49-F238E27FC236}">
                            <a16:creationId xmlns:a16="http://schemas.microsoft.com/office/drawing/2014/main" id="{ACA4E967-6DDC-4EA6-9781-49A318846E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3" y="1763783"/>
            <a:ext cx="7308850" cy="4369365"/>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2" name="Rubrik 1">
            <a:extLst>
              <a:ext uri="{FF2B5EF4-FFF2-40B4-BE49-F238E27FC236}">
                <a16:creationId xmlns:a16="http://schemas.microsoft.com/office/drawing/2014/main" id="{4687F628-21BE-4E7E-AFD0-FB54A6B912CC}"/>
              </a:ext>
            </a:extLst>
          </p:cNvPr>
          <p:cNvSpPr>
            <a:spLocks noGrp="1"/>
          </p:cNvSpPr>
          <p:nvPr>
            <p:ph type="title"/>
          </p:nvPr>
        </p:nvSpPr>
        <p:spPr/>
        <p:txBody>
          <a:bodyPr vert="horz"/>
          <a:lstStyle>
            <a:lvl1pPr rtl="0">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12" name="Platshållare för innehåll 3">
            <a:extLst>
              <a:ext uri="{FF2B5EF4-FFF2-40B4-BE49-F238E27FC236}">
                <a16:creationId xmlns:a16="http://schemas.microsoft.com/office/drawing/2014/main" id="{52B041DA-FF45-460B-9E4E-49CD1933F034}"/>
              </a:ext>
            </a:extLst>
          </p:cNvPr>
          <p:cNvSpPr>
            <a:spLocks noGrp="1"/>
          </p:cNvSpPr>
          <p:nvPr>
            <p:ph sz="half" idx="11"/>
          </p:nvPr>
        </p:nvSpPr>
        <p:spPr>
          <a:xfrm>
            <a:off x="8158163" y="1763783"/>
            <a:ext cx="3492498" cy="4369365"/>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5" name="Platshållare för text 5">
            <a:extLst>
              <a:ext uri="{FF2B5EF4-FFF2-40B4-BE49-F238E27FC236}">
                <a16:creationId xmlns:a16="http://schemas.microsoft.com/office/drawing/2014/main" id="{ABAD5C16-FDE7-40CC-87A3-CC70482AFFE6}"/>
              </a:ext>
            </a:extLst>
          </p:cNvPr>
          <p:cNvSpPr>
            <a:spLocks noGrp="1"/>
          </p:cNvSpPr>
          <p:nvPr>
            <p:ph type="body" sz="quarter" idx="21"/>
          </p:nvPr>
        </p:nvSpPr>
        <p:spPr>
          <a:xfrm>
            <a:off x="550863" y="1304925"/>
            <a:ext cx="7310356" cy="386864"/>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17" name="Platshållare för text 5">
            <a:extLst>
              <a:ext uri="{FF2B5EF4-FFF2-40B4-BE49-F238E27FC236}">
                <a16:creationId xmlns:a16="http://schemas.microsoft.com/office/drawing/2014/main" id="{16446B01-12F2-43BB-8A99-B15D7CF6E3E5}"/>
              </a:ext>
            </a:extLst>
          </p:cNvPr>
          <p:cNvSpPr>
            <a:spLocks noGrp="1"/>
          </p:cNvSpPr>
          <p:nvPr>
            <p:ph type="body" sz="quarter" idx="23"/>
          </p:nvPr>
        </p:nvSpPr>
        <p:spPr>
          <a:xfrm>
            <a:off x="8158163" y="1304925"/>
            <a:ext cx="3492500" cy="386864"/>
          </a:xfrm>
        </p:spPr>
        <p:txBody>
          <a:bodyPr anchor="b"/>
          <a:lstStyle>
            <a:lvl1pPr marL="0" indent="0" rtl="0">
              <a:spcBef>
                <a:spcPts val="0"/>
              </a:spcBef>
              <a:buNone/>
              <a:tabLst>
                <a:tab pos="271463" algn="l"/>
              </a:tabLst>
              <a:defRPr b="1"/>
            </a:lvl1pPr>
          </a:lstStyle>
          <a:p>
            <a:pPr lvl="0"/>
            <a:r>
              <a:rPr lang="sv-SE" noProof="0" dirty="0"/>
              <a:t>Edit Master text </a:t>
            </a:r>
            <a:r>
              <a:rPr lang="sv-SE" noProof="0" dirty="0" err="1"/>
              <a:t>styles</a:t>
            </a:r>
            <a:endParaRPr lang="sv-SE" noProof="0" dirty="0"/>
          </a:p>
        </p:txBody>
      </p:sp>
      <p:sp>
        <p:nvSpPr>
          <p:cNvPr id="14" name="Platshållare för bildnummer 5">
            <a:extLst>
              <a:ext uri="{FF2B5EF4-FFF2-40B4-BE49-F238E27FC236}">
                <a16:creationId xmlns:a16="http://schemas.microsoft.com/office/drawing/2014/main" id="{38A0189D-8E98-4156-A703-4BE7876EC2E8}"/>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3" name="Platshållare för text 4">
            <a:extLst>
              <a:ext uri="{FF2B5EF4-FFF2-40B4-BE49-F238E27FC236}">
                <a16:creationId xmlns:a16="http://schemas.microsoft.com/office/drawing/2014/main" id="{FA01F2E9-CD8F-4091-B6A3-033821BECE2D}"/>
              </a:ext>
            </a:extLst>
          </p:cNvPr>
          <p:cNvSpPr>
            <a:spLocks noGrp="1"/>
          </p:cNvSpPr>
          <p:nvPr>
            <p:ph type="body" sz="quarter" idx="25"/>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
        <p:nvSpPr>
          <p:cNvPr id="19" name="Platshållare för media 10">
            <a:extLst>
              <a:ext uri="{FF2B5EF4-FFF2-40B4-BE49-F238E27FC236}">
                <a16:creationId xmlns:a16="http://schemas.microsoft.com/office/drawing/2014/main" id="{985F7D63-26EC-4C53-A19C-914E89B16A0E}"/>
              </a:ext>
            </a:extLst>
          </p:cNvPr>
          <p:cNvSpPr>
            <a:spLocks noGrp="1"/>
          </p:cNvSpPr>
          <p:nvPr>
            <p:ph type="media" sz="quarter" idx="26" hasCustomPrompt="1"/>
          </p:nvPr>
        </p:nvSpPr>
        <p:spPr>
          <a:xfrm>
            <a:off x="550863" y="1710592"/>
            <a:ext cx="7308000" cy="7200"/>
          </a:xfrm>
          <a:solidFill>
            <a:schemeClr val="tx1"/>
          </a:solidFill>
        </p:spPr>
        <p:txBody>
          <a:bodyPr/>
          <a:lstStyle>
            <a:lvl1pPr marL="0" indent="0">
              <a:buNone/>
              <a:defRPr/>
            </a:lvl1pPr>
          </a:lstStyle>
          <a:p>
            <a:r>
              <a:rPr lang="sv-SE" dirty="0"/>
              <a:t> </a:t>
            </a:r>
          </a:p>
        </p:txBody>
      </p:sp>
      <p:sp>
        <p:nvSpPr>
          <p:cNvPr id="21" name="Platshållare för media 10">
            <a:extLst>
              <a:ext uri="{FF2B5EF4-FFF2-40B4-BE49-F238E27FC236}">
                <a16:creationId xmlns:a16="http://schemas.microsoft.com/office/drawing/2014/main" id="{EB694946-B8E7-4DBC-B561-4688949A9821}"/>
              </a:ext>
            </a:extLst>
          </p:cNvPr>
          <p:cNvSpPr>
            <a:spLocks noGrp="1"/>
          </p:cNvSpPr>
          <p:nvPr>
            <p:ph type="media" sz="quarter" idx="28" hasCustomPrompt="1"/>
          </p:nvPr>
        </p:nvSpPr>
        <p:spPr>
          <a:xfrm>
            <a:off x="8153683" y="1710592"/>
            <a:ext cx="3506400" cy="7200"/>
          </a:xfrm>
          <a:solidFill>
            <a:schemeClr val="tx1"/>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407947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layoutarea + 1/3 image">
    <p:bg>
      <p:bgPr>
        <a:solidFill>
          <a:srgbClr val="F9F5F0"/>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08A3FC4-A11B-4B32-9257-F7B8E373881B}"/>
              </a:ext>
            </a:extLst>
          </p:cNvPr>
          <p:cNvGraphicFramePr>
            <a:graphicFrameLocks noChangeAspect="1"/>
          </p:cNvGraphicFramePr>
          <p:nvPr userDrawn="1">
            <p:custDataLst>
              <p:tags r:id="rId2"/>
            </p:custDataLst>
            <p:extLst>
              <p:ext uri="{D42A27DB-BD31-4B8C-83A1-F6EECF244321}">
                <p14:modId xmlns:p14="http://schemas.microsoft.com/office/powerpoint/2010/main" val="4165215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808A3FC4-A11B-4B32-9257-F7B8E37388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76048FBB-3319-4E27-BDDF-C4B4A6D41FBE}"/>
              </a:ext>
            </a:extLst>
          </p:cNvPr>
          <p:cNvSpPr/>
          <p:nvPr userDrawn="1"/>
        </p:nvSpPr>
        <p:spPr>
          <a:xfrm>
            <a:off x="7896225" y="0"/>
            <a:ext cx="42957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1" name="Rektangel 10">
            <a:extLst>
              <a:ext uri="{FF2B5EF4-FFF2-40B4-BE49-F238E27FC236}">
                <a16:creationId xmlns:a16="http://schemas.microsoft.com/office/drawing/2014/main" id="{097B76B8-E3C4-495F-9E38-8E44DF2F2854}"/>
              </a:ext>
            </a:extLst>
          </p:cNvPr>
          <p:cNvSpPr/>
          <p:nvPr userDrawn="1"/>
        </p:nvSpPr>
        <p:spPr>
          <a:xfrm>
            <a:off x="199684" y="188913"/>
            <a:ext cx="7756865"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7" name="Platshållare för bildnummer 5">
            <a:extLst>
              <a:ext uri="{FF2B5EF4-FFF2-40B4-BE49-F238E27FC236}">
                <a16:creationId xmlns:a16="http://schemas.microsoft.com/office/drawing/2014/main" id="{110A1E34-ADB3-455D-966C-1091BCA513F0}"/>
              </a:ext>
            </a:extLst>
          </p:cNvPr>
          <p:cNvSpPr>
            <a:spLocks noGrp="1"/>
          </p:cNvSpPr>
          <p:nvPr>
            <p:ph type="sldNum" sz="quarter" idx="4"/>
          </p:nvPr>
        </p:nvSpPr>
        <p:spPr>
          <a:xfrm>
            <a:off x="7413625"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5" name="Title 4">
            <a:extLst>
              <a:ext uri="{FF2B5EF4-FFF2-40B4-BE49-F238E27FC236}">
                <a16:creationId xmlns:a16="http://schemas.microsoft.com/office/drawing/2014/main" id="{92FFDA9A-8B5D-4A69-BF0B-145972B03431}"/>
              </a:ext>
            </a:extLst>
          </p:cNvPr>
          <p:cNvSpPr>
            <a:spLocks noGrp="1"/>
          </p:cNvSpPr>
          <p:nvPr>
            <p:ph type="title"/>
          </p:nvPr>
        </p:nvSpPr>
        <p:spPr>
          <a:xfrm>
            <a:off x="566057" y="224970"/>
            <a:ext cx="7206343" cy="868589"/>
          </a:xfrm>
        </p:spPr>
        <p:txBody>
          <a:bodyPr/>
          <a:lstStyle/>
          <a:p>
            <a:r>
              <a:rPr lang="sv-SE"/>
              <a:t>Click to edit Master title style</a:t>
            </a:r>
            <a:endParaRPr lang="sv-SE" dirty="0"/>
          </a:p>
        </p:txBody>
      </p:sp>
      <p:sp>
        <p:nvSpPr>
          <p:cNvPr id="15" name="Content Placeholder 14">
            <a:extLst>
              <a:ext uri="{FF2B5EF4-FFF2-40B4-BE49-F238E27FC236}">
                <a16:creationId xmlns:a16="http://schemas.microsoft.com/office/drawing/2014/main" id="{A880EA48-861A-4BE4-B6D7-069756372EEC}"/>
              </a:ext>
            </a:extLst>
          </p:cNvPr>
          <p:cNvSpPr>
            <a:spLocks noGrp="1"/>
          </p:cNvSpPr>
          <p:nvPr>
            <p:ph sz="quarter" idx="12"/>
          </p:nvPr>
        </p:nvSpPr>
        <p:spPr>
          <a:xfrm>
            <a:off x="566057" y="1315810"/>
            <a:ext cx="7206343" cy="4813521"/>
          </a:xfrm>
          <a:custGeom>
            <a:avLst/>
            <a:gdLst>
              <a:gd name="connsiteX0" fmla="*/ 0 w 7206343"/>
              <a:gd name="connsiteY0" fmla="*/ 0 h 4813521"/>
              <a:gd name="connsiteX1" fmla="*/ 7206343 w 7206343"/>
              <a:gd name="connsiteY1" fmla="*/ 0 h 4813521"/>
              <a:gd name="connsiteX2" fmla="*/ 7206343 w 7206343"/>
              <a:gd name="connsiteY2" fmla="*/ 4813521 h 4813521"/>
              <a:gd name="connsiteX3" fmla="*/ 0 w 7206343"/>
              <a:gd name="connsiteY3" fmla="*/ 4813521 h 4813521"/>
            </a:gdLst>
            <a:ahLst/>
            <a:cxnLst>
              <a:cxn ang="0">
                <a:pos x="connsiteX0" y="connsiteY0"/>
              </a:cxn>
              <a:cxn ang="0">
                <a:pos x="connsiteX1" y="connsiteY1"/>
              </a:cxn>
              <a:cxn ang="0">
                <a:pos x="connsiteX2" y="connsiteY2"/>
              </a:cxn>
              <a:cxn ang="0">
                <a:pos x="connsiteX3" y="connsiteY3"/>
              </a:cxn>
            </a:cxnLst>
            <a:rect l="l" t="t" r="r" b="b"/>
            <a:pathLst>
              <a:path w="7206343" h="4813521">
                <a:moveTo>
                  <a:pt x="0" y="0"/>
                </a:moveTo>
                <a:lnTo>
                  <a:pt x="7206343" y="0"/>
                </a:lnTo>
                <a:lnTo>
                  <a:pt x="7206343" y="4813521"/>
                </a:lnTo>
                <a:lnTo>
                  <a:pt x="0" y="4813521"/>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8" name="Picture Placeholder 17">
            <a:extLst>
              <a:ext uri="{FF2B5EF4-FFF2-40B4-BE49-F238E27FC236}">
                <a16:creationId xmlns:a16="http://schemas.microsoft.com/office/drawing/2014/main" id="{C3E77A85-4683-4ED7-A1C6-BDBE31DFD9F4}"/>
              </a:ext>
            </a:extLst>
          </p:cNvPr>
          <p:cNvSpPr>
            <a:spLocks noGrp="1"/>
          </p:cNvSpPr>
          <p:nvPr>
            <p:ph type="pic" sz="quarter" idx="13"/>
          </p:nvPr>
        </p:nvSpPr>
        <p:spPr>
          <a:xfrm>
            <a:off x="8148637" y="188912"/>
            <a:ext cx="3851274" cy="6480176"/>
          </a:xfrm>
          <a:custGeom>
            <a:avLst/>
            <a:gdLst>
              <a:gd name="connsiteX0" fmla="*/ 0 w 3851274"/>
              <a:gd name="connsiteY0" fmla="*/ 0 h 6480176"/>
              <a:gd name="connsiteX1" fmla="*/ 3851274 w 3851274"/>
              <a:gd name="connsiteY1" fmla="*/ 0 h 6480176"/>
              <a:gd name="connsiteX2" fmla="*/ 3851274 w 3851274"/>
              <a:gd name="connsiteY2" fmla="*/ 6480176 h 6480176"/>
              <a:gd name="connsiteX3" fmla="*/ 0 w 3851274"/>
              <a:gd name="connsiteY3" fmla="*/ 6480176 h 6480176"/>
            </a:gdLst>
            <a:ahLst/>
            <a:cxnLst>
              <a:cxn ang="0">
                <a:pos x="connsiteX0" y="connsiteY0"/>
              </a:cxn>
              <a:cxn ang="0">
                <a:pos x="connsiteX1" y="connsiteY1"/>
              </a:cxn>
              <a:cxn ang="0">
                <a:pos x="connsiteX2" y="connsiteY2"/>
              </a:cxn>
              <a:cxn ang="0">
                <a:pos x="connsiteX3" y="connsiteY3"/>
              </a:cxn>
            </a:cxnLst>
            <a:rect l="l" t="t" r="r" b="b"/>
            <a:pathLst>
              <a:path w="3851274" h="6480176">
                <a:moveTo>
                  <a:pt x="0" y="0"/>
                </a:moveTo>
                <a:lnTo>
                  <a:pt x="3851274" y="0"/>
                </a:lnTo>
                <a:lnTo>
                  <a:pt x="3851274" y="6480176"/>
                </a:lnTo>
                <a:lnTo>
                  <a:pt x="0" y="6480176"/>
                </a:lnTo>
                <a:close/>
              </a:path>
            </a:pathLst>
          </a:custGeom>
        </p:spPr>
        <p:txBody>
          <a:bodyPr wrap="square">
            <a:noAutofit/>
          </a:bodyPr>
          <a:lstStyle>
            <a:lvl1pPr marL="0" indent="0">
              <a:buNone/>
              <a:defRPr/>
            </a:lvl1pPr>
          </a:lstStyle>
          <a:p>
            <a:r>
              <a:rPr lang="sv-SE"/>
              <a:t>Click icon to add picture</a:t>
            </a:r>
            <a:endParaRPr lang="sv-SE" dirty="0"/>
          </a:p>
        </p:txBody>
      </p:sp>
      <p:sp>
        <p:nvSpPr>
          <p:cNvPr id="19" name="Text Placeholder 18">
            <a:extLst>
              <a:ext uri="{FF2B5EF4-FFF2-40B4-BE49-F238E27FC236}">
                <a16:creationId xmlns:a16="http://schemas.microsoft.com/office/drawing/2014/main" id="{7F2389DB-EBDF-4C42-B2D5-D6283D93773D}"/>
              </a:ext>
            </a:extLst>
          </p:cNvPr>
          <p:cNvSpPr>
            <a:spLocks noGrp="1"/>
          </p:cNvSpPr>
          <p:nvPr>
            <p:ph type="body" sz="quarter" idx="14"/>
          </p:nvPr>
        </p:nvSpPr>
        <p:spPr>
          <a:xfrm>
            <a:off x="566738" y="6307298"/>
            <a:ext cx="6777036"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Tree>
    <p:extLst>
      <p:ext uri="{BB962C8B-B14F-4D97-AF65-F5344CB8AC3E}">
        <p14:creationId xmlns:p14="http://schemas.microsoft.com/office/powerpoint/2010/main" val="39670953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layout area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3D43E25-8616-411C-A5FF-90B84543BB9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4"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43D43E25-8616-411C-A5FF-90B84543BB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Platshållare för media 10">
            <a:extLst>
              <a:ext uri="{FF2B5EF4-FFF2-40B4-BE49-F238E27FC236}">
                <a16:creationId xmlns:a16="http://schemas.microsoft.com/office/drawing/2014/main" id="{81A5D5AD-EAD0-4E96-B2AA-2BFF8F945E4B}"/>
              </a:ext>
            </a:extLst>
          </p:cNvPr>
          <p:cNvSpPr>
            <a:spLocks noGrp="1"/>
          </p:cNvSpPr>
          <p:nvPr>
            <p:ph type="media" sz="quarter" idx="25" hasCustomPrompt="1"/>
          </p:nvPr>
        </p:nvSpPr>
        <p:spPr>
          <a:xfrm>
            <a:off x="550863" y="1710592"/>
            <a:ext cx="3506400" cy="7200"/>
          </a:xfrm>
          <a:solidFill>
            <a:schemeClr val="tx1"/>
          </a:solidFill>
        </p:spPr>
        <p:txBody>
          <a:bodyPr/>
          <a:lstStyle>
            <a:lvl1pPr marL="0" indent="0">
              <a:buNone/>
              <a:defRPr/>
            </a:lvl1pPr>
          </a:lstStyle>
          <a:p>
            <a:r>
              <a:rPr lang="sv-SE" dirty="0"/>
              <a:t> </a:t>
            </a:r>
          </a:p>
        </p:txBody>
      </p:sp>
      <p:sp>
        <p:nvSpPr>
          <p:cNvPr id="20" name="Platshållare för media 10">
            <a:extLst>
              <a:ext uri="{FF2B5EF4-FFF2-40B4-BE49-F238E27FC236}">
                <a16:creationId xmlns:a16="http://schemas.microsoft.com/office/drawing/2014/main" id="{D8BA7794-D6D4-429A-92EC-C76FC7128DD0}"/>
              </a:ext>
            </a:extLst>
          </p:cNvPr>
          <p:cNvSpPr>
            <a:spLocks noGrp="1"/>
          </p:cNvSpPr>
          <p:nvPr>
            <p:ph type="media" sz="quarter" idx="26" hasCustomPrompt="1"/>
          </p:nvPr>
        </p:nvSpPr>
        <p:spPr>
          <a:xfrm>
            <a:off x="4352923" y="1710592"/>
            <a:ext cx="3506400" cy="7200"/>
          </a:xfrm>
          <a:solidFill>
            <a:schemeClr val="tx1"/>
          </a:solidFill>
        </p:spPr>
        <p:txBody>
          <a:bodyPr/>
          <a:lstStyle>
            <a:lvl1pPr marL="0" indent="0">
              <a:buNone/>
              <a:defRPr/>
            </a:lvl1pPr>
          </a:lstStyle>
          <a:p>
            <a:r>
              <a:rPr lang="sv-SE" dirty="0"/>
              <a:t> </a:t>
            </a:r>
          </a:p>
        </p:txBody>
      </p:sp>
      <p:sp>
        <p:nvSpPr>
          <p:cNvPr id="2" name="Rubrik 1">
            <a:extLst>
              <a:ext uri="{FF2B5EF4-FFF2-40B4-BE49-F238E27FC236}">
                <a16:creationId xmlns:a16="http://schemas.microsoft.com/office/drawing/2014/main" id="{4687F628-21BE-4E7E-AFD0-FB54A6B912CC}"/>
              </a:ext>
            </a:extLst>
          </p:cNvPr>
          <p:cNvSpPr>
            <a:spLocks noGrp="1"/>
          </p:cNvSpPr>
          <p:nvPr>
            <p:ph type="title"/>
          </p:nvPr>
        </p:nvSpPr>
        <p:spPr/>
        <p:txBody>
          <a:bodyPr vert="horz"/>
          <a:lstStyle>
            <a:lvl1pPr rtl="0">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4" y="1763510"/>
            <a:ext cx="3506400" cy="4371543"/>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4352923" y="1763510"/>
            <a:ext cx="3506400" cy="4371543"/>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2" name="Platshållare för innehåll 3">
            <a:extLst>
              <a:ext uri="{FF2B5EF4-FFF2-40B4-BE49-F238E27FC236}">
                <a16:creationId xmlns:a16="http://schemas.microsoft.com/office/drawing/2014/main" id="{52B041DA-FF45-460B-9E4E-49CD1933F034}"/>
              </a:ext>
            </a:extLst>
          </p:cNvPr>
          <p:cNvSpPr>
            <a:spLocks noGrp="1"/>
          </p:cNvSpPr>
          <p:nvPr>
            <p:ph sz="half" idx="11"/>
          </p:nvPr>
        </p:nvSpPr>
        <p:spPr>
          <a:xfrm>
            <a:off x="8153684" y="1760335"/>
            <a:ext cx="3506400" cy="4371543"/>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5" name="Platshållare för text 5">
            <a:extLst>
              <a:ext uri="{FF2B5EF4-FFF2-40B4-BE49-F238E27FC236}">
                <a16:creationId xmlns:a16="http://schemas.microsoft.com/office/drawing/2014/main" id="{3DD506D3-5376-4E81-A9B4-B0F8D2EB1CAD}"/>
              </a:ext>
            </a:extLst>
          </p:cNvPr>
          <p:cNvSpPr>
            <a:spLocks noGrp="1"/>
          </p:cNvSpPr>
          <p:nvPr>
            <p:ph type="body" sz="quarter" idx="13"/>
          </p:nvPr>
        </p:nvSpPr>
        <p:spPr>
          <a:xfrm>
            <a:off x="550863" y="1304925"/>
            <a:ext cx="3506400" cy="386864"/>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17" name="Platshållare för text 5">
            <a:extLst>
              <a:ext uri="{FF2B5EF4-FFF2-40B4-BE49-F238E27FC236}">
                <a16:creationId xmlns:a16="http://schemas.microsoft.com/office/drawing/2014/main" id="{46BAB761-A09D-4076-9C10-0C1D5EDEEB7C}"/>
              </a:ext>
            </a:extLst>
          </p:cNvPr>
          <p:cNvSpPr>
            <a:spLocks noGrp="1"/>
          </p:cNvSpPr>
          <p:nvPr>
            <p:ph type="body" sz="quarter" idx="19"/>
          </p:nvPr>
        </p:nvSpPr>
        <p:spPr>
          <a:xfrm>
            <a:off x="4352923" y="1304925"/>
            <a:ext cx="3506400" cy="386864"/>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19" name="Platshållare för text 5">
            <a:extLst>
              <a:ext uri="{FF2B5EF4-FFF2-40B4-BE49-F238E27FC236}">
                <a16:creationId xmlns:a16="http://schemas.microsoft.com/office/drawing/2014/main" id="{E1AA7AB5-3E5D-4CFD-9853-5B7E6B5EAA8F}"/>
              </a:ext>
            </a:extLst>
          </p:cNvPr>
          <p:cNvSpPr>
            <a:spLocks noGrp="1"/>
          </p:cNvSpPr>
          <p:nvPr>
            <p:ph type="body" sz="quarter" idx="21"/>
          </p:nvPr>
        </p:nvSpPr>
        <p:spPr>
          <a:xfrm>
            <a:off x="8153683" y="1304925"/>
            <a:ext cx="3506400" cy="386864"/>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24" name="Platshållare för bildnummer 5">
            <a:extLst>
              <a:ext uri="{FF2B5EF4-FFF2-40B4-BE49-F238E27FC236}">
                <a16:creationId xmlns:a16="http://schemas.microsoft.com/office/drawing/2014/main" id="{B937864F-0950-4693-B152-BB3CD8AB4C9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18" name="Platshållare för text 4">
            <a:extLst>
              <a:ext uri="{FF2B5EF4-FFF2-40B4-BE49-F238E27FC236}">
                <a16:creationId xmlns:a16="http://schemas.microsoft.com/office/drawing/2014/main" id="{36284F2E-FA67-4EFF-858D-442267B80AD7}"/>
              </a:ext>
            </a:extLst>
          </p:cNvPr>
          <p:cNvSpPr>
            <a:spLocks noGrp="1"/>
          </p:cNvSpPr>
          <p:nvPr>
            <p:ph type="body" sz="quarter" idx="24"/>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
        <p:nvSpPr>
          <p:cNvPr id="23" name="Platshållare för media 10">
            <a:extLst>
              <a:ext uri="{FF2B5EF4-FFF2-40B4-BE49-F238E27FC236}">
                <a16:creationId xmlns:a16="http://schemas.microsoft.com/office/drawing/2014/main" id="{3126A660-AE80-4B29-AA98-A45C8BA09184}"/>
              </a:ext>
            </a:extLst>
          </p:cNvPr>
          <p:cNvSpPr>
            <a:spLocks noGrp="1"/>
          </p:cNvSpPr>
          <p:nvPr>
            <p:ph type="media" sz="quarter" idx="27" hasCustomPrompt="1"/>
          </p:nvPr>
        </p:nvSpPr>
        <p:spPr>
          <a:xfrm>
            <a:off x="8153683" y="1710592"/>
            <a:ext cx="3506400" cy="7200"/>
          </a:xfrm>
          <a:solidFill>
            <a:schemeClr val="tx1"/>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36908005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layout area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8"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4687F628-21BE-4E7E-AFD0-FB54A6B912CC}"/>
              </a:ext>
            </a:extLst>
          </p:cNvPr>
          <p:cNvSpPr>
            <a:spLocks noGrp="1"/>
          </p:cNvSpPr>
          <p:nvPr>
            <p:ph type="title"/>
          </p:nvPr>
        </p:nvSpPr>
        <p:spPr/>
        <p:txBody>
          <a:bodyPr vert="horz"/>
          <a:lstStyle>
            <a:lvl1pPr rtl="0">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2" y="1760949"/>
            <a:ext cx="5353200" cy="1933563"/>
          </a:xfrm>
          <a:noFill/>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6287939" y="1760949"/>
            <a:ext cx="5353200" cy="1933563"/>
          </a:xfrm>
          <a:noFill/>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2" name="Platshållare för innehåll 2">
            <a:extLst>
              <a:ext uri="{FF2B5EF4-FFF2-40B4-BE49-F238E27FC236}">
                <a16:creationId xmlns:a16="http://schemas.microsoft.com/office/drawing/2014/main" id="{370372E8-F845-4E97-917B-056EA8BFBB36}"/>
              </a:ext>
            </a:extLst>
          </p:cNvPr>
          <p:cNvSpPr>
            <a:spLocks noGrp="1"/>
          </p:cNvSpPr>
          <p:nvPr>
            <p:ph sz="half" idx="11"/>
          </p:nvPr>
        </p:nvSpPr>
        <p:spPr>
          <a:xfrm>
            <a:off x="550862" y="4195775"/>
            <a:ext cx="5383213" cy="1933563"/>
          </a:xfrm>
          <a:noFill/>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3" name="Platshållare för innehåll 3">
            <a:extLst>
              <a:ext uri="{FF2B5EF4-FFF2-40B4-BE49-F238E27FC236}">
                <a16:creationId xmlns:a16="http://schemas.microsoft.com/office/drawing/2014/main" id="{C5B6A511-8A25-417F-AE6B-1C20E9D6A4AD}"/>
              </a:ext>
            </a:extLst>
          </p:cNvPr>
          <p:cNvSpPr>
            <a:spLocks noGrp="1"/>
          </p:cNvSpPr>
          <p:nvPr>
            <p:ph sz="half" idx="12"/>
          </p:nvPr>
        </p:nvSpPr>
        <p:spPr>
          <a:xfrm>
            <a:off x="6257926" y="4195775"/>
            <a:ext cx="5383213" cy="1933563"/>
          </a:xfrm>
          <a:noFill/>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6" name="Platshållare för text 5">
            <a:extLst>
              <a:ext uri="{FF2B5EF4-FFF2-40B4-BE49-F238E27FC236}">
                <a16:creationId xmlns:a16="http://schemas.microsoft.com/office/drawing/2014/main" id="{97074AB9-78FD-492E-B155-864C17ABBE98}"/>
              </a:ext>
            </a:extLst>
          </p:cNvPr>
          <p:cNvSpPr>
            <a:spLocks noGrp="1"/>
          </p:cNvSpPr>
          <p:nvPr>
            <p:ph type="body" sz="quarter" idx="13"/>
          </p:nvPr>
        </p:nvSpPr>
        <p:spPr>
          <a:xfrm>
            <a:off x="550863" y="1304925"/>
            <a:ext cx="5353200" cy="386864"/>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17" name="Platshållare för text 5">
            <a:extLst>
              <a:ext uri="{FF2B5EF4-FFF2-40B4-BE49-F238E27FC236}">
                <a16:creationId xmlns:a16="http://schemas.microsoft.com/office/drawing/2014/main" id="{EB2342AC-D241-45ED-8354-B2AE6367D90A}"/>
              </a:ext>
            </a:extLst>
          </p:cNvPr>
          <p:cNvSpPr>
            <a:spLocks noGrp="1"/>
          </p:cNvSpPr>
          <p:nvPr>
            <p:ph type="body" sz="quarter" idx="14"/>
          </p:nvPr>
        </p:nvSpPr>
        <p:spPr>
          <a:xfrm>
            <a:off x="6287941" y="1304925"/>
            <a:ext cx="5353200" cy="386864"/>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20" name="Platshållare för text 5">
            <a:extLst>
              <a:ext uri="{FF2B5EF4-FFF2-40B4-BE49-F238E27FC236}">
                <a16:creationId xmlns:a16="http://schemas.microsoft.com/office/drawing/2014/main" id="{6B71EAE5-8E7A-44FB-B90C-F746C668B8A4}"/>
              </a:ext>
            </a:extLst>
          </p:cNvPr>
          <p:cNvSpPr>
            <a:spLocks noGrp="1"/>
          </p:cNvSpPr>
          <p:nvPr>
            <p:ph type="body" sz="quarter" idx="20"/>
          </p:nvPr>
        </p:nvSpPr>
        <p:spPr>
          <a:xfrm>
            <a:off x="550863" y="3791955"/>
            <a:ext cx="5383213" cy="324000"/>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21" name="Platshållare för text 5">
            <a:extLst>
              <a:ext uri="{FF2B5EF4-FFF2-40B4-BE49-F238E27FC236}">
                <a16:creationId xmlns:a16="http://schemas.microsoft.com/office/drawing/2014/main" id="{835D852D-090A-4A97-97D0-5DF3BE2B9729}"/>
              </a:ext>
            </a:extLst>
          </p:cNvPr>
          <p:cNvSpPr>
            <a:spLocks noGrp="1"/>
          </p:cNvSpPr>
          <p:nvPr>
            <p:ph type="body" sz="quarter" idx="21"/>
          </p:nvPr>
        </p:nvSpPr>
        <p:spPr>
          <a:xfrm>
            <a:off x="6257926" y="3791955"/>
            <a:ext cx="5383213" cy="324000"/>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5" name="Platshållare för text 4">
            <a:extLst>
              <a:ext uri="{FF2B5EF4-FFF2-40B4-BE49-F238E27FC236}">
                <a16:creationId xmlns:a16="http://schemas.microsoft.com/office/drawing/2014/main" id="{965EF0B5-CCC2-4B62-9365-5C5BCBE2A25A}"/>
              </a:ext>
            </a:extLst>
          </p:cNvPr>
          <p:cNvSpPr>
            <a:spLocks noGrp="1"/>
          </p:cNvSpPr>
          <p:nvPr>
            <p:ph type="body" sz="quarter" idx="24"/>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
        <p:nvSpPr>
          <p:cNvPr id="24" name="Platshållare för media 10">
            <a:extLst>
              <a:ext uri="{FF2B5EF4-FFF2-40B4-BE49-F238E27FC236}">
                <a16:creationId xmlns:a16="http://schemas.microsoft.com/office/drawing/2014/main" id="{0DB5B291-B00E-4786-B191-6947401F8EB9}"/>
              </a:ext>
            </a:extLst>
          </p:cNvPr>
          <p:cNvSpPr>
            <a:spLocks noGrp="1"/>
          </p:cNvSpPr>
          <p:nvPr>
            <p:ph type="media" sz="quarter" idx="25" hasCustomPrompt="1"/>
          </p:nvPr>
        </p:nvSpPr>
        <p:spPr>
          <a:xfrm>
            <a:off x="550863" y="1710592"/>
            <a:ext cx="5351996" cy="7200"/>
          </a:xfrm>
          <a:solidFill>
            <a:schemeClr val="tx1"/>
          </a:solidFill>
        </p:spPr>
        <p:txBody>
          <a:bodyPr/>
          <a:lstStyle>
            <a:lvl1pPr marL="0" indent="0">
              <a:buNone/>
              <a:defRPr/>
            </a:lvl1pPr>
          </a:lstStyle>
          <a:p>
            <a:r>
              <a:rPr lang="sv-SE" dirty="0"/>
              <a:t> </a:t>
            </a:r>
          </a:p>
        </p:txBody>
      </p:sp>
      <p:sp>
        <p:nvSpPr>
          <p:cNvPr id="26" name="Platshållare för media 10">
            <a:extLst>
              <a:ext uri="{FF2B5EF4-FFF2-40B4-BE49-F238E27FC236}">
                <a16:creationId xmlns:a16="http://schemas.microsoft.com/office/drawing/2014/main" id="{68B6F4CC-0600-44BE-B796-27144214F37A}"/>
              </a:ext>
            </a:extLst>
          </p:cNvPr>
          <p:cNvSpPr>
            <a:spLocks noGrp="1"/>
          </p:cNvSpPr>
          <p:nvPr>
            <p:ph type="media" sz="quarter" idx="26" hasCustomPrompt="1"/>
          </p:nvPr>
        </p:nvSpPr>
        <p:spPr>
          <a:xfrm>
            <a:off x="6289138" y="1710592"/>
            <a:ext cx="5351996" cy="7200"/>
          </a:xfrm>
          <a:solidFill>
            <a:schemeClr val="tx1"/>
          </a:solidFill>
        </p:spPr>
        <p:txBody>
          <a:bodyPr/>
          <a:lstStyle>
            <a:lvl1pPr marL="0" indent="0">
              <a:buNone/>
              <a:defRPr/>
            </a:lvl1pPr>
          </a:lstStyle>
          <a:p>
            <a:r>
              <a:rPr lang="sv-SE" dirty="0"/>
              <a:t> </a:t>
            </a:r>
          </a:p>
        </p:txBody>
      </p:sp>
      <p:sp>
        <p:nvSpPr>
          <p:cNvPr id="27" name="Platshållare för media 10">
            <a:extLst>
              <a:ext uri="{FF2B5EF4-FFF2-40B4-BE49-F238E27FC236}">
                <a16:creationId xmlns:a16="http://schemas.microsoft.com/office/drawing/2014/main" id="{E55DE3A5-E2C8-4754-9055-B83FEDF4F3DF}"/>
              </a:ext>
            </a:extLst>
          </p:cNvPr>
          <p:cNvSpPr>
            <a:spLocks noGrp="1"/>
          </p:cNvSpPr>
          <p:nvPr>
            <p:ph type="media" sz="quarter" idx="27" hasCustomPrompt="1"/>
          </p:nvPr>
        </p:nvSpPr>
        <p:spPr>
          <a:xfrm>
            <a:off x="550863" y="4163534"/>
            <a:ext cx="5351996" cy="7200"/>
          </a:xfrm>
          <a:solidFill>
            <a:schemeClr val="tx1"/>
          </a:solidFill>
        </p:spPr>
        <p:txBody>
          <a:bodyPr/>
          <a:lstStyle>
            <a:lvl1pPr marL="0" indent="0">
              <a:buNone/>
              <a:defRPr/>
            </a:lvl1pPr>
          </a:lstStyle>
          <a:p>
            <a:r>
              <a:rPr lang="sv-SE" dirty="0"/>
              <a:t> </a:t>
            </a:r>
          </a:p>
        </p:txBody>
      </p:sp>
      <p:sp>
        <p:nvSpPr>
          <p:cNvPr id="29" name="Platshållare för media 10">
            <a:extLst>
              <a:ext uri="{FF2B5EF4-FFF2-40B4-BE49-F238E27FC236}">
                <a16:creationId xmlns:a16="http://schemas.microsoft.com/office/drawing/2014/main" id="{E5428CD6-867C-46D4-9B7A-FA826049FFE7}"/>
              </a:ext>
            </a:extLst>
          </p:cNvPr>
          <p:cNvSpPr>
            <a:spLocks noGrp="1"/>
          </p:cNvSpPr>
          <p:nvPr>
            <p:ph type="media" sz="quarter" idx="28" hasCustomPrompt="1"/>
          </p:nvPr>
        </p:nvSpPr>
        <p:spPr>
          <a:xfrm>
            <a:off x="6289138" y="4163534"/>
            <a:ext cx="5351996" cy="7200"/>
          </a:xfrm>
          <a:solidFill>
            <a:schemeClr val="tx1"/>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26028134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 layout area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32ADFAE4-90F1-4166-AC45-CD60C6FCEAC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2"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32ADFAE4-90F1-4166-AC45-CD60C6FCEA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4687F628-21BE-4E7E-AFD0-FB54A6B912CC}"/>
              </a:ext>
            </a:extLst>
          </p:cNvPr>
          <p:cNvSpPr>
            <a:spLocks noGrp="1"/>
          </p:cNvSpPr>
          <p:nvPr>
            <p:ph type="title"/>
          </p:nvPr>
        </p:nvSpPr>
        <p:spPr/>
        <p:txBody>
          <a:bodyPr vert="horz"/>
          <a:lstStyle>
            <a:lvl1pPr rtl="0">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550864" y="1760223"/>
            <a:ext cx="3506400" cy="1929284"/>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4349751" y="1760223"/>
            <a:ext cx="3506400" cy="1929284"/>
          </a:xfrm>
          <a:noFill/>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2" name="Platshållare för innehåll 3">
            <a:extLst>
              <a:ext uri="{FF2B5EF4-FFF2-40B4-BE49-F238E27FC236}">
                <a16:creationId xmlns:a16="http://schemas.microsoft.com/office/drawing/2014/main" id="{52B041DA-FF45-460B-9E4E-49CD1933F034}"/>
              </a:ext>
            </a:extLst>
          </p:cNvPr>
          <p:cNvSpPr>
            <a:spLocks noGrp="1"/>
          </p:cNvSpPr>
          <p:nvPr>
            <p:ph sz="half" idx="11"/>
          </p:nvPr>
        </p:nvSpPr>
        <p:spPr>
          <a:xfrm>
            <a:off x="8158163" y="1760223"/>
            <a:ext cx="3506400" cy="1929284"/>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8" name="Platshållare för text 5">
            <a:extLst>
              <a:ext uri="{FF2B5EF4-FFF2-40B4-BE49-F238E27FC236}">
                <a16:creationId xmlns:a16="http://schemas.microsoft.com/office/drawing/2014/main" id="{C8D13D6D-607C-4FD4-B0D4-6E81E7CB7684}"/>
              </a:ext>
            </a:extLst>
          </p:cNvPr>
          <p:cNvSpPr>
            <a:spLocks noGrp="1"/>
          </p:cNvSpPr>
          <p:nvPr>
            <p:ph type="body" sz="quarter" idx="15"/>
          </p:nvPr>
        </p:nvSpPr>
        <p:spPr>
          <a:xfrm>
            <a:off x="550863" y="1304925"/>
            <a:ext cx="3506400" cy="386864"/>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20" name="Platshållare för text 5">
            <a:extLst>
              <a:ext uri="{FF2B5EF4-FFF2-40B4-BE49-F238E27FC236}">
                <a16:creationId xmlns:a16="http://schemas.microsoft.com/office/drawing/2014/main" id="{453E4818-3EDD-4FFB-B17D-6D9B01D13348}"/>
              </a:ext>
            </a:extLst>
          </p:cNvPr>
          <p:cNvSpPr>
            <a:spLocks noGrp="1"/>
          </p:cNvSpPr>
          <p:nvPr>
            <p:ph type="body" sz="quarter" idx="19"/>
          </p:nvPr>
        </p:nvSpPr>
        <p:spPr>
          <a:xfrm>
            <a:off x="4349751" y="1304925"/>
            <a:ext cx="3506400" cy="386864"/>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22" name="Platshållare för text 5">
            <a:extLst>
              <a:ext uri="{FF2B5EF4-FFF2-40B4-BE49-F238E27FC236}">
                <a16:creationId xmlns:a16="http://schemas.microsoft.com/office/drawing/2014/main" id="{ADC4ACFD-DF69-4D66-BFBF-21F515E98D38}"/>
              </a:ext>
            </a:extLst>
          </p:cNvPr>
          <p:cNvSpPr>
            <a:spLocks noGrp="1"/>
          </p:cNvSpPr>
          <p:nvPr>
            <p:ph type="body" sz="quarter" idx="21"/>
          </p:nvPr>
        </p:nvSpPr>
        <p:spPr>
          <a:xfrm>
            <a:off x="8155140" y="1304925"/>
            <a:ext cx="3506400" cy="386864"/>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34" name="Platshållare för bildnummer 5">
            <a:extLst>
              <a:ext uri="{FF2B5EF4-FFF2-40B4-BE49-F238E27FC236}">
                <a16:creationId xmlns:a16="http://schemas.microsoft.com/office/drawing/2014/main" id="{8CC2BA0B-B37A-4238-9621-13DB638EB6C4}"/>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30" name="Platshållare för innehåll 2">
            <a:extLst>
              <a:ext uri="{FF2B5EF4-FFF2-40B4-BE49-F238E27FC236}">
                <a16:creationId xmlns:a16="http://schemas.microsoft.com/office/drawing/2014/main" id="{D4AE6A30-8D7C-4634-986E-BF25BEB86285}"/>
              </a:ext>
            </a:extLst>
          </p:cNvPr>
          <p:cNvSpPr>
            <a:spLocks noGrp="1"/>
          </p:cNvSpPr>
          <p:nvPr>
            <p:ph sz="half" idx="23"/>
          </p:nvPr>
        </p:nvSpPr>
        <p:spPr>
          <a:xfrm>
            <a:off x="550864" y="4207674"/>
            <a:ext cx="3506400" cy="1929284"/>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31" name="Platshållare för innehåll 3">
            <a:extLst>
              <a:ext uri="{FF2B5EF4-FFF2-40B4-BE49-F238E27FC236}">
                <a16:creationId xmlns:a16="http://schemas.microsoft.com/office/drawing/2014/main" id="{C3A8D3A0-65C5-4FD1-BF4D-2EAAECEC3674}"/>
              </a:ext>
            </a:extLst>
          </p:cNvPr>
          <p:cNvSpPr>
            <a:spLocks noGrp="1"/>
          </p:cNvSpPr>
          <p:nvPr>
            <p:ph sz="half" idx="24"/>
          </p:nvPr>
        </p:nvSpPr>
        <p:spPr>
          <a:xfrm>
            <a:off x="4349751" y="4207674"/>
            <a:ext cx="3506400" cy="1929284"/>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32" name="Platshållare för innehåll 3">
            <a:extLst>
              <a:ext uri="{FF2B5EF4-FFF2-40B4-BE49-F238E27FC236}">
                <a16:creationId xmlns:a16="http://schemas.microsoft.com/office/drawing/2014/main" id="{15BA7215-AA47-4B74-A87E-969D381AF4E5}"/>
              </a:ext>
            </a:extLst>
          </p:cNvPr>
          <p:cNvSpPr>
            <a:spLocks noGrp="1"/>
          </p:cNvSpPr>
          <p:nvPr>
            <p:ph sz="half" idx="25"/>
          </p:nvPr>
        </p:nvSpPr>
        <p:spPr>
          <a:xfrm>
            <a:off x="8158163" y="4207674"/>
            <a:ext cx="3506400" cy="1929284"/>
          </a:xfrm>
        </p:spPr>
        <p:txBody>
          <a:bodyPr/>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35" name="Platshållare för text 5">
            <a:extLst>
              <a:ext uri="{FF2B5EF4-FFF2-40B4-BE49-F238E27FC236}">
                <a16:creationId xmlns:a16="http://schemas.microsoft.com/office/drawing/2014/main" id="{5FFA8425-DAAB-418B-AD88-E52411A48D9F}"/>
              </a:ext>
            </a:extLst>
          </p:cNvPr>
          <p:cNvSpPr>
            <a:spLocks noGrp="1"/>
          </p:cNvSpPr>
          <p:nvPr>
            <p:ph type="body" sz="quarter" idx="26"/>
          </p:nvPr>
        </p:nvSpPr>
        <p:spPr>
          <a:xfrm>
            <a:off x="550863" y="3792063"/>
            <a:ext cx="3506400" cy="324000"/>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36" name="Platshållare för text 5">
            <a:extLst>
              <a:ext uri="{FF2B5EF4-FFF2-40B4-BE49-F238E27FC236}">
                <a16:creationId xmlns:a16="http://schemas.microsoft.com/office/drawing/2014/main" id="{7ECD3688-0D4A-4C82-99B2-A9F5D6CC09FC}"/>
              </a:ext>
            </a:extLst>
          </p:cNvPr>
          <p:cNvSpPr>
            <a:spLocks noGrp="1"/>
          </p:cNvSpPr>
          <p:nvPr>
            <p:ph type="body" sz="quarter" idx="27"/>
          </p:nvPr>
        </p:nvSpPr>
        <p:spPr>
          <a:xfrm>
            <a:off x="4349751" y="3792063"/>
            <a:ext cx="3506400" cy="324000"/>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37" name="Platshållare för text 5">
            <a:extLst>
              <a:ext uri="{FF2B5EF4-FFF2-40B4-BE49-F238E27FC236}">
                <a16:creationId xmlns:a16="http://schemas.microsoft.com/office/drawing/2014/main" id="{9B0FABFD-E815-4D12-80C6-EA7328C3E642}"/>
              </a:ext>
            </a:extLst>
          </p:cNvPr>
          <p:cNvSpPr>
            <a:spLocks noGrp="1"/>
          </p:cNvSpPr>
          <p:nvPr>
            <p:ph type="body" sz="quarter" idx="28"/>
          </p:nvPr>
        </p:nvSpPr>
        <p:spPr>
          <a:xfrm>
            <a:off x="8155140" y="3792063"/>
            <a:ext cx="3506400" cy="324000"/>
          </a:xfrm>
        </p:spPr>
        <p:txBody>
          <a:bodyPr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24" name="Platshållare för text 4">
            <a:extLst>
              <a:ext uri="{FF2B5EF4-FFF2-40B4-BE49-F238E27FC236}">
                <a16:creationId xmlns:a16="http://schemas.microsoft.com/office/drawing/2014/main" id="{F5CF1B38-D318-4CB9-A876-FE7C4BBE9B5A}"/>
              </a:ext>
            </a:extLst>
          </p:cNvPr>
          <p:cNvSpPr>
            <a:spLocks noGrp="1"/>
          </p:cNvSpPr>
          <p:nvPr>
            <p:ph type="body" sz="quarter" idx="32"/>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
        <p:nvSpPr>
          <p:cNvPr id="25" name="Platshållare för media 10">
            <a:extLst>
              <a:ext uri="{FF2B5EF4-FFF2-40B4-BE49-F238E27FC236}">
                <a16:creationId xmlns:a16="http://schemas.microsoft.com/office/drawing/2014/main" id="{5524B918-B403-4657-87C7-4A9325F7FB40}"/>
              </a:ext>
            </a:extLst>
          </p:cNvPr>
          <p:cNvSpPr>
            <a:spLocks noGrp="1"/>
          </p:cNvSpPr>
          <p:nvPr>
            <p:ph type="media" sz="quarter" idx="33" hasCustomPrompt="1"/>
          </p:nvPr>
        </p:nvSpPr>
        <p:spPr>
          <a:xfrm>
            <a:off x="550863" y="1710592"/>
            <a:ext cx="3506400" cy="7200"/>
          </a:xfrm>
          <a:solidFill>
            <a:schemeClr val="tx1"/>
          </a:solidFill>
        </p:spPr>
        <p:txBody>
          <a:bodyPr/>
          <a:lstStyle>
            <a:lvl1pPr marL="0" indent="0">
              <a:buNone/>
              <a:defRPr/>
            </a:lvl1pPr>
          </a:lstStyle>
          <a:p>
            <a:r>
              <a:rPr lang="sv-SE" dirty="0"/>
              <a:t> </a:t>
            </a:r>
          </a:p>
        </p:txBody>
      </p:sp>
      <p:sp>
        <p:nvSpPr>
          <p:cNvPr id="26" name="Platshållare för media 10">
            <a:extLst>
              <a:ext uri="{FF2B5EF4-FFF2-40B4-BE49-F238E27FC236}">
                <a16:creationId xmlns:a16="http://schemas.microsoft.com/office/drawing/2014/main" id="{297E6671-23A0-4A1D-ABC9-AB35FF7E4B08}"/>
              </a:ext>
            </a:extLst>
          </p:cNvPr>
          <p:cNvSpPr>
            <a:spLocks noGrp="1"/>
          </p:cNvSpPr>
          <p:nvPr>
            <p:ph type="media" sz="quarter" idx="34" hasCustomPrompt="1"/>
          </p:nvPr>
        </p:nvSpPr>
        <p:spPr>
          <a:xfrm>
            <a:off x="4352923" y="1710592"/>
            <a:ext cx="3506400" cy="7200"/>
          </a:xfrm>
          <a:solidFill>
            <a:schemeClr val="tx1"/>
          </a:solidFill>
        </p:spPr>
        <p:txBody>
          <a:bodyPr/>
          <a:lstStyle>
            <a:lvl1pPr marL="0" indent="0">
              <a:buNone/>
              <a:defRPr/>
            </a:lvl1pPr>
          </a:lstStyle>
          <a:p>
            <a:r>
              <a:rPr lang="sv-SE" dirty="0"/>
              <a:t> </a:t>
            </a:r>
          </a:p>
        </p:txBody>
      </p:sp>
      <p:sp>
        <p:nvSpPr>
          <p:cNvPr id="27" name="Platshållare för media 10">
            <a:extLst>
              <a:ext uri="{FF2B5EF4-FFF2-40B4-BE49-F238E27FC236}">
                <a16:creationId xmlns:a16="http://schemas.microsoft.com/office/drawing/2014/main" id="{D9C875B3-D3C3-4574-A805-1B301AF597DB}"/>
              </a:ext>
            </a:extLst>
          </p:cNvPr>
          <p:cNvSpPr>
            <a:spLocks noGrp="1"/>
          </p:cNvSpPr>
          <p:nvPr>
            <p:ph type="media" sz="quarter" idx="35" hasCustomPrompt="1"/>
          </p:nvPr>
        </p:nvSpPr>
        <p:spPr>
          <a:xfrm>
            <a:off x="8153683" y="1710592"/>
            <a:ext cx="3506400" cy="7200"/>
          </a:xfrm>
          <a:solidFill>
            <a:schemeClr val="tx1"/>
          </a:solidFill>
        </p:spPr>
        <p:txBody>
          <a:bodyPr/>
          <a:lstStyle>
            <a:lvl1pPr marL="0" indent="0">
              <a:buNone/>
              <a:defRPr/>
            </a:lvl1pPr>
          </a:lstStyle>
          <a:p>
            <a:r>
              <a:rPr lang="sv-SE" dirty="0"/>
              <a:t> </a:t>
            </a:r>
          </a:p>
        </p:txBody>
      </p:sp>
      <p:sp>
        <p:nvSpPr>
          <p:cNvPr id="28" name="Platshållare för media 10">
            <a:extLst>
              <a:ext uri="{FF2B5EF4-FFF2-40B4-BE49-F238E27FC236}">
                <a16:creationId xmlns:a16="http://schemas.microsoft.com/office/drawing/2014/main" id="{44F6A563-E85B-4163-BC2E-7869A22A9337}"/>
              </a:ext>
            </a:extLst>
          </p:cNvPr>
          <p:cNvSpPr>
            <a:spLocks noGrp="1"/>
          </p:cNvSpPr>
          <p:nvPr>
            <p:ph type="media" sz="quarter" idx="36" hasCustomPrompt="1"/>
          </p:nvPr>
        </p:nvSpPr>
        <p:spPr>
          <a:xfrm>
            <a:off x="550863" y="4162078"/>
            <a:ext cx="3506400" cy="7200"/>
          </a:xfrm>
          <a:solidFill>
            <a:schemeClr val="tx1"/>
          </a:solidFill>
        </p:spPr>
        <p:txBody>
          <a:bodyPr/>
          <a:lstStyle>
            <a:lvl1pPr marL="0" indent="0">
              <a:buNone/>
              <a:defRPr/>
            </a:lvl1pPr>
          </a:lstStyle>
          <a:p>
            <a:r>
              <a:rPr lang="sv-SE" dirty="0"/>
              <a:t> </a:t>
            </a:r>
          </a:p>
        </p:txBody>
      </p:sp>
      <p:sp>
        <p:nvSpPr>
          <p:cNvPr id="29" name="Platshållare för media 10">
            <a:extLst>
              <a:ext uri="{FF2B5EF4-FFF2-40B4-BE49-F238E27FC236}">
                <a16:creationId xmlns:a16="http://schemas.microsoft.com/office/drawing/2014/main" id="{086B34FD-96EC-45FE-8391-5D390B93F560}"/>
              </a:ext>
            </a:extLst>
          </p:cNvPr>
          <p:cNvSpPr>
            <a:spLocks noGrp="1"/>
          </p:cNvSpPr>
          <p:nvPr>
            <p:ph type="media" sz="quarter" idx="37" hasCustomPrompt="1"/>
          </p:nvPr>
        </p:nvSpPr>
        <p:spPr>
          <a:xfrm>
            <a:off x="4352923" y="4162078"/>
            <a:ext cx="3506400" cy="7200"/>
          </a:xfrm>
          <a:solidFill>
            <a:schemeClr val="tx1"/>
          </a:solidFill>
        </p:spPr>
        <p:txBody>
          <a:bodyPr/>
          <a:lstStyle>
            <a:lvl1pPr marL="0" indent="0">
              <a:buNone/>
              <a:defRPr/>
            </a:lvl1pPr>
          </a:lstStyle>
          <a:p>
            <a:r>
              <a:rPr lang="sv-SE" dirty="0"/>
              <a:t> </a:t>
            </a:r>
          </a:p>
        </p:txBody>
      </p:sp>
      <p:sp>
        <p:nvSpPr>
          <p:cNvPr id="33" name="Platshållare för media 10">
            <a:extLst>
              <a:ext uri="{FF2B5EF4-FFF2-40B4-BE49-F238E27FC236}">
                <a16:creationId xmlns:a16="http://schemas.microsoft.com/office/drawing/2014/main" id="{51872228-38AB-4854-B63D-A87D627ADDB7}"/>
              </a:ext>
            </a:extLst>
          </p:cNvPr>
          <p:cNvSpPr>
            <a:spLocks noGrp="1"/>
          </p:cNvSpPr>
          <p:nvPr>
            <p:ph type="media" sz="quarter" idx="38" hasCustomPrompt="1"/>
          </p:nvPr>
        </p:nvSpPr>
        <p:spPr>
          <a:xfrm>
            <a:off x="8153683" y="4162078"/>
            <a:ext cx="3506400" cy="7200"/>
          </a:xfrm>
          <a:solidFill>
            <a:schemeClr val="tx1"/>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2709535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trix">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43860A0-31C0-4308-A6AE-3637315D2BE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6"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A43860A0-31C0-4308-A6AE-3637315D2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4687F628-21BE-4E7E-AFD0-FB54A6B912CC}"/>
              </a:ext>
            </a:extLst>
          </p:cNvPr>
          <p:cNvSpPr>
            <a:spLocks noGrp="1"/>
          </p:cNvSpPr>
          <p:nvPr>
            <p:ph type="title"/>
          </p:nvPr>
        </p:nvSpPr>
        <p:spPr/>
        <p:txBody>
          <a:bodyPr vert="horz"/>
          <a:lstStyle>
            <a:lvl1pPr rtl="0">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3" name="Platshållare för innehåll 2">
            <a:extLst>
              <a:ext uri="{FF2B5EF4-FFF2-40B4-BE49-F238E27FC236}">
                <a16:creationId xmlns:a16="http://schemas.microsoft.com/office/drawing/2014/main" id="{7D26E4FE-27BF-4B1A-ABF6-F9A662EE62C5}"/>
              </a:ext>
            </a:extLst>
          </p:cNvPr>
          <p:cNvSpPr>
            <a:spLocks noGrp="1"/>
          </p:cNvSpPr>
          <p:nvPr>
            <p:ph sz="half" idx="1"/>
          </p:nvPr>
        </p:nvSpPr>
        <p:spPr>
          <a:xfrm>
            <a:off x="3059838" y="1822724"/>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p:txBody>
      </p:sp>
      <p:sp>
        <p:nvSpPr>
          <p:cNvPr id="4" name="Platshållare för innehåll 3">
            <a:extLst>
              <a:ext uri="{FF2B5EF4-FFF2-40B4-BE49-F238E27FC236}">
                <a16:creationId xmlns:a16="http://schemas.microsoft.com/office/drawing/2014/main" id="{7D80B363-807F-4835-8349-A506FA17DC93}"/>
              </a:ext>
            </a:extLst>
          </p:cNvPr>
          <p:cNvSpPr>
            <a:spLocks noGrp="1"/>
          </p:cNvSpPr>
          <p:nvPr>
            <p:ph sz="half" idx="2"/>
          </p:nvPr>
        </p:nvSpPr>
        <p:spPr>
          <a:xfrm>
            <a:off x="3059838" y="2947063"/>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p:txBody>
      </p:sp>
      <p:sp>
        <p:nvSpPr>
          <p:cNvPr id="12" name="Platshållare för innehåll 2">
            <a:extLst>
              <a:ext uri="{FF2B5EF4-FFF2-40B4-BE49-F238E27FC236}">
                <a16:creationId xmlns:a16="http://schemas.microsoft.com/office/drawing/2014/main" id="{370372E8-F845-4E97-917B-056EA8BFBB36}"/>
              </a:ext>
            </a:extLst>
          </p:cNvPr>
          <p:cNvSpPr>
            <a:spLocks noGrp="1"/>
          </p:cNvSpPr>
          <p:nvPr>
            <p:ph sz="half" idx="11"/>
          </p:nvPr>
        </p:nvSpPr>
        <p:spPr>
          <a:xfrm>
            <a:off x="3059838" y="4071402"/>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p:txBody>
      </p:sp>
      <p:sp>
        <p:nvSpPr>
          <p:cNvPr id="13" name="Platshållare för innehåll 3">
            <a:extLst>
              <a:ext uri="{FF2B5EF4-FFF2-40B4-BE49-F238E27FC236}">
                <a16:creationId xmlns:a16="http://schemas.microsoft.com/office/drawing/2014/main" id="{C5B6A511-8A25-417F-AE6B-1C20E9D6A4AD}"/>
              </a:ext>
            </a:extLst>
          </p:cNvPr>
          <p:cNvSpPr>
            <a:spLocks noGrp="1"/>
          </p:cNvSpPr>
          <p:nvPr>
            <p:ph sz="half" idx="12"/>
          </p:nvPr>
        </p:nvSpPr>
        <p:spPr>
          <a:xfrm>
            <a:off x="3059838" y="5195740"/>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p:txBody>
      </p:sp>
      <p:sp>
        <p:nvSpPr>
          <p:cNvPr id="16" name="Platshållare för text 5">
            <a:extLst>
              <a:ext uri="{FF2B5EF4-FFF2-40B4-BE49-F238E27FC236}">
                <a16:creationId xmlns:a16="http://schemas.microsoft.com/office/drawing/2014/main" id="{97074AB9-78FD-492E-B155-864C17ABBE98}"/>
              </a:ext>
            </a:extLst>
          </p:cNvPr>
          <p:cNvSpPr>
            <a:spLocks noGrp="1"/>
          </p:cNvSpPr>
          <p:nvPr>
            <p:ph type="body" sz="quarter" idx="13"/>
          </p:nvPr>
        </p:nvSpPr>
        <p:spPr>
          <a:xfrm>
            <a:off x="578424" y="1822724"/>
            <a:ext cx="2271780" cy="936000"/>
          </a:xfrm>
          <a:solidFill>
            <a:schemeClr val="bg2"/>
          </a:solidFill>
        </p:spPr>
        <p:txBody>
          <a:bodyPr lIns="72000" tIns="72000" rIns="72000" bIns="72000"/>
          <a:lstStyle>
            <a:lvl1pPr marL="0" indent="0" rtl="0">
              <a:buNone/>
              <a:defRPr b="1"/>
            </a:lvl1pPr>
          </a:lstStyle>
          <a:p>
            <a:pPr lvl="0"/>
            <a:r>
              <a:rPr lang="sv-SE" noProof="0" dirty="0"/>
              <a:t>Edit Master text </a:t>
            </a:r>
            <a:r>
              <a:rPr lang="sv-SE" noProof="0" dirty="0" err="1"/>
              <a:t>styles</a:t>
            </a:r>
            <a:endParaRPr lang="sv-SE" noProof="0" dirty="0"/>
          </a:p>
        </p:txBody>
      </p:sp>
      <p:sp>
        <p:nvSpPr>
          <p:cNvPr id="17" name="Platshållare för text 5">
            <a:extLst>
              <a:ext uri="{FF2B5EF4-FFF2-40B4-BE49-F238E27FC236}">
                <a16:creationId xmlns:a16="http://schemas.microsoft.com/office/drawing/2014/main" id="{EB2342AC-D241-45ED-8354-B2AE6367D90A}"/>
              </a:ext>
            </a:extLst>
          </p:cNvPr>
          <p:cNvSpPr>
            <a:spLocks noGrp="1"/>
          </p:cNvSpPr>
          <p:nvPr>
            <p:ph type="body" sz="quarter" idx="14"/>
          </p:nvPr>
        </p:nvSpPr>
        <p:spPr>
          <a:xfrm>
            <a:off x="578424" y="2947063"/>
            <a:ext cx="2271780" cy="936000"/>
          </a:xfrm>
          <a:solidFill>
            <a:schemeClr val="bg2"/>
          </a:solidFill>
        </p:spPr>
        <p:txBody>
          <a:bodyPr lIns="72000" tIns="72000" rIns="72000" bIns="72000"/>
          <a:lstStyle>
            <a:lvl1pPr marL="0" indent="0" rtl="0">
              <a:buNone/>
              <a:defRPr b="1"/>
            </a:lvl1pPr>
          </a:lstStyle>
          <a:p>
            <a:pPr lvl="0"/>
            <a:r>
              <a:rPr lang="sv-SE" noProof="0" dirty="0"/>
              <a:t>Edit Master text </a:t>
            </a:r>
            <a:r>
              <a:rPr lang="sv-SE" noProof="0" dirty="0" err="1"/>
              <a:t>styles</a:t>
            </a:r>
            <a:endParaRPr lang="sv-SE" noProof="0" dirty="0"/>
          </a:p>
        </p:txBody>
      </p:sp>
      <p:sp>
        <p:nvSpPr>
          <p:cNvPr id="20" name="Platshållare för text 5">
            <a:extLst>
              <a:ext uri="{FF2B5EF4-FFF2-40B4-BE49-F238E27FC236}">
                <a16:creationId xmlns:a16="http://schemas.microsoft.com/office/drawing/2014/main" id="{6B71EAE5-8E7A-44FB-B90C-F746C668B8A4}"/>
              </a:ext>
            </a:extLst>
          </p:cNvPr>
          <p:cNvSpPr>
            <a:spLocks noGrp="1"/>
          </p:cNvSpPr>
          <p:nvPr>
            <p:ph type="body" sz="quarter" idx="20"/>
          </p:nvPr>
        </p:nvSpPr>
        <p:spPr>
          <a:xfrm>
            <a:off x="578424" y="4071402"/>
            <a:ext cx="2271780" cy="936000"/>
          </a:xfrm>
          <a:solidFill>
            <a:schemeClr val="bg2"/>
          </a:solidFill>
        </p:spPr>
        <p:txBody>
          <a:bodyPr lIns="72000" tIns="72000" rIns="72000" bIns="72000"/>
          <a:lstStyle>
            <a:lvl1pPr marL="0" indent="0" rtl="0">
              <a:buNone/>
              <a:defRPr b="1"/>
            </a:lvl1pPr>
          </a:lstStyle>
          <a:p>
            <a:pPr lvl="0"/>
            <a:r>
              <a:rPr lang="sv-SE" noProof="0" dirty="0"/>
              <a:t>Edit Master text </a:t>
            </a:r>
            <a:r>
              <a:rPr lang="sv-SE" noProof="0" dirty="0" err="1"/>
              <a:t>styles</a:t>
            </a:r>
            <a:endParaRPr lang="sv-SE" noProof="0" dirty="0"/>
          </a:p>
        </p:txBody>
      </p:sp>
      <p:sp>
        <p:nvSpPr>
          <p:cNvPr id="21" name="Platshållare för text 5">
            <a:extLst>
              <a:ext uri="{FF2B5EF4-FFF2-40B4-BE49-F238E27FC236}">
                <a16:creationId xmlns:a16="http://schemas.microsoft.com/office/drawing/2014/main" id="{835D852D-090A-4A97-97D0-5DF3BE2B9729}"/>
              </a:ext>
            </a:extLst>
          </p:cNvPr>
          <p:cNvSpPr>
            <a:spLocks noGrp="1"/>
          </p:cNvSpPr>
          <p:nvPr>
            <p:ph type="body" sz="quarter" idx="21"/>
          </p:nvPr>
        </p:nvSpPr>
        <p:spPr>
          <a:xfrm>
            <a:off x="578424" y="5195740"/>
            <a:ext cx="2271780" cy="936000"/>
          </a:xfrm>
          <a:solidFill>
            <a:schemeClr val="bg2"/>
          </a:solidFill>
        </p:spPr>
        <p:txBody>
          <a:bodyPr lIns="72000" tIns="72000" rIns="72000" bIns="72000"/>
          <a:lstStyle>
            <a:lvl1pPr marL="0" indent="0" rtl="0">
              <a:buNone/>
              <a:defRPr b="1"/>
            </a:lvl1pPr>
          </a:lstStyle>
          <a:p>
            <a:pPr lvl="0"/>
            <a:r>
              <a:rPr lang="sv-SE" noProof="0" dirty="0"/>
              <a:t>Edit Master text </a:t>
            </a:r>
            <a:r>
              <a:rPr lang="sv-SE" noProof="0" dirty="0" err="1"/>
              <a:t>styles</a:t>
            </a:r>
            <a:endParaRPr lang="sv-SE" noProof="0" dirty="0"/>
          </a:p>
        </p:txBody>
      </p:sp>
      <p:sp>
        <p:nvSpPr>
          <p:cNvPr id="28" name="Platshållare för bildnummer 5">
            <a:extLst>
              <a:ext uri="{FF2B5EF4-FFF2-40B4-BE49-F238E27FC236}">
                <a16:creationId xmlns:a16="http://schemas.microsoft.com/office/drawing/2014/main" id="{B08EA4F6-ECA7-4A89-9B82-7E83AA34D58E}"/>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5" name="Platshållare för innehåll 2">
            <a:extLst>
              <a:ext uri="{FF2B5EF4-FFF2-40B4-BE49-F238E27FC236}">
                <a16:creationId xmlns:a16="http://schemas.microsoft.com/office/drawing/2014/main" id="{5F73F9B2-7B61-4B20-B919-A08B23349F2D}"/>
              </a:ext>
            </a:extLst>
          </p:cNvPr>
          <p:cNvSpPr>
            <a:spLocks noGrp="1"/>
          </p:cNvSpPr>
          <p:nvPr>
            <p:ph sz="half" idx="22"/>
          </p:nvPr>
        </p:nvSpPr>
        <p:spPr>
          <a:xfrm>
            <a:off x="7476389" y="1822724"/>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p:txBody>
      </p:sp>
      <p:sp>
        <p:nvSpPr>
          <p:cNvPr id="26" name="Platshållare för innehåll 3">
            <a:extLst>
              <a:ext uri="{FF2B5EF4-FFF2-40B4-BE49-F238E27FC236}">
                <a16:creationId xmlns:a16="http://schemas.microsoft.com/office/drawing/2014/main" id="{686A7B49-15FC-43F9-83A4-E97C2D0413AF}"/>
              </a:ext>
            </a:extLst>
          </p:cNvPr>
          <p:cNvSpPr>
            <a:spLocks noGrp="1"/>
          </p:cNvSpPr>
          <p:nvPr>
            <p:ph sz="half" idx="23"/>
          </p:nvPr>
        </p:nvSpPr>
        <p:spPr>
          <a:xfrm>
            <a:off x="7476389" y="2947063"/>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p:txBody>
      </p:sp>
      <p:sp>
        <p:nvSpPr>
          <p:cNvPr id="27" name="Platshållare för innehåll 2">
            <a:extLst>
              <a:ext uri="{FF2B5EF4-FFF2-40B4-BE49-F238E27FC236}">
                <a16:creationId xmlns:a16="http://schemas.microsoft.com/office/drawing/2014/main" id="{FF030A28-A921-4A6A-ACDC-CE4D80604E37}"/>
              </a:ext>
            </a:extLst>
          </p:cNvPr>
          <p:cNvSpPr>
            <a:spLocks noGrp="1"/>
          </p:cNvSpPr>
          <p:nvPr>
            <p:ph sz="half" idx="24"/>
          </p:nvPr>
        </p:nvSpPr>
        <p:spPr>
          <a:xfrm>
            <a:off x="7476389" y="4071402"/>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p:txBody>
      </p:sp>
      <p:sp>
        <p:nvSpPr>
          <p:cNvPr id="29" name="Platshållare för innehåll 3">
            <a:extLst>
              <a:ext uri="{FF2B5EF4-FFF2-40B4-BE49-F238E27FC236}">
                <a16:creationId xmlns:a16="http://schemas.microsoft.com/office/drawing/2014/main" id="{7CBD8CB2-B000-4C17-9EFF-95C4F8288A3D}"/>
              </a:ext>
            </a:extLst>
          </p:cNvPr>
          <p:cNvSpPr>
            <a:spLocks noGrp="1"/>
          </p:cNvSpPr>
          <p:nvPr>
            <p:ph sz="half" idx="25"/>
          </p:nvPr>
        </p:nvSpPr>
        <p:spPr>
          <a:xfrm>
            <a:off x="7476389" y="5195740"/>
            <a:ext cx="4171694" cy="93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p:txBody>
      </p:sp>
      <p:sp>
        <p:nvSpPr>
          <p:cNvPr id="30" name="Platshållare för text 5">
            <a:extLst>
              <a:ext uri="{FF2B5EF4-FFF2-40B4-BE49-F238E27FC236}">
                <a16:creationId xmlns:a16="http://schemas.microsoft.com/office/drawing/2014/main" id="{44956E4B-2EA6-4F19-953C-94F9838AA586}"/>
              </a:ext>
            </a:extLst>
          </p:cNvPr>
          <p:cNvSpPr>
            <a:spLocks noGrp="1"/>
          </p:cNvSpPr>
          <p:nvPr>
            <p:ph type="body" sz="quarter" idx="26"/>
          </p:nvPr>
        </p:nvSpPr>
        <p:spPr>
          <a:xfrm>
            <a:off x="3059839" y="1297305"/>
            <a:ext cx="4171694" cy="384209"/>
          </a:xfrm>
        </p:spPr>
        <p:txBody>
          <a:bodyPr lIns="72000" tIns="72000" rIns="72000" bIns="72000"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31" name="Platshållare för text 5">
            <a:extLst>
              <a:ext uri="{FF2B5EF4-FFF2-40B4-BE49-F238E27FC236}">
                <a16:creationId xmlns:a16="http://schemas.microsoft.com/office/drawing/2014/main" id="{678FFCA9-9471-410D-A8F8-855BF9B99CA2}"/>
              </a:ext>
            </a:extLst>
          </p:cNvPr>
          <p:cNvSpPr>
            <a:spLocks noGrp="1"/>
          </p:cNvSpPr>
          <p:nvPr>
            <p:ph type="body" sz="quarter" idx="27"/>
          </p:nvPr>
        </p:nvSpPr>
        <p:spPr>
          <a:xfrm>
            <a:off x="7459398" y="1297305"/>
            <a:ext cx="4188686" cy="384209"/>
          </a:xfrm>
        </p:spPr>
        <p:txBody>
          <a:bodyPr lIns="72000" tIns="72000" rIns="72000" bIns="72000" anchor="b"/>
          <a:lstStyle>
            <a:lvl1pPr marL="0" indent="0" rtl="0">
              <a:spcBef>
                <a:spcPts val="0"/>
              </a:spcBef>
              <a:buNone/>
              <a:defRPr b="1"/>
            </a:lvl1pPr>
          </a:lstStyle>
          <a:p>
            <a:pPr lvl="0"/>
            <a:r>
              <a:rPr lang="sv-SE" noProof="0" dirty="0"/>
              <a:t>Edit Master text </a:t>
            </a:r>
            <a:r>
              <a:rPr lang="sv-SE" noProof="0" dirty="0" err="1"/>
              <a:t>styles</a:t>
            </a:r>
            <a:endParaRPr lang="sv-SE" noProof="0" dirty="0"/>
          </a:p>
        </p:txBody>
      </p:sp>
      <p:sp>
        <p:nvSpPr>
          <p:cNvPr id="22" name="Platshållare för text 4">
            <a:extLst>
              <a:ext uri="{FF2B5EF4-FFF2-40B4-BE49-F238E27FC236}">
                <a16:creationId xmlns:a16="http://schemas.microsoft.com/office/drawing/2014/main" id="{7CD59C57-FB32-4406-96B6-F054FEDE995D}"/>
              </a:ext>
            </a:extLst>
          </p:cNvPr>
          <p:cNvSpPr>
            <a:spLocks noGrp="1"/>
          </p:cNvSpPr>
          <p:nvPr>
            <p:ph type="body" sz="quarter" idx="28"/>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
        <p:nvSpPr>
          <p:cNvPr id="23" name="Platshållare för media 10">
            <a:extLst>
              <a:ext uri="{FF2B5EF4-FFF2-40B4-BE49-F238E27FC236}">
                <a16:creationId xmlns:a16="http://schemas.microsoft.com/office/drawing/2014/main" id="{A3165F70-FA88-42CF-A906-CA23169883C3}"/>
              </a:ext>
            </a:extLst>
          </p:cNvPr>
          <p:cNvSpPr>
            <a:spLocks noGrp="1"/>
          </p:cNvSpPr>
          <p:nvPr>
            <p:ph type="media" sz="quarter" idx="29" hasCustomPrompt="1"/>
          </p:nvPr>
        </p:nvSpPr>
        <p:spPr>
          <a:xfrm>
            <a:off x="550863" y="1710592"/>
            <a:ext cx="11091600" cy="7200"/>
          </a:xfrm>
          <a:solidFill>
            <a:schemeClr val="tx1"/>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37212237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9697D41-597E-42C0-B0C0-AFE10016E1E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19697D41-597E-42C0-B0C0-AFE10016E1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B8EEF0B8-FE5A-4815-9D2C-241A1707CF58}"/>
              </a:ext>
            </a:extLst>
          </p:cNvPr>
          <p:cNvSpPr>
            <a:spLocks noGrp="1"/>
          </p:cNvSpPr>
          <p:nvPr>
            <p:ph type="title"/>
          </p:nvPr>
        </p:nvSpPr>
        <p:spPr/>
        <p:txBody>
          <a:bodyPr vert="horz"/>
          <a:lstStyle>
            <a:lvl1pPr rtl="0">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7" name="Platshållare för bildnummer 5">
            <a:extLst>
              <a:ext uri="{FF2B5EF4-FFF2-40B4-BE49-F238E27FC236}">
                <a16:creationId xmlns:a16="http://schemas.microsoft.com/office/drawing/2014/main" id="{3AAA55E2-E09B-4F10-93B6-A81D1E463CC2}"/>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6" name="Platshållare för text 4">
            <a:extLst>
              <a:ext uri="{FF2B5EF4-FFF2-40B4-BE49-F238E27FC236}">
                <a16:creationId xmlns:a16="http://schemas.microsoft.com/office/drawing/2014/main" id="{6E7E240D-D9D9-41F0-AA28-F28CCD787217}"/>
              </a:ext>
            </a:extLst>
          </p:cNvPr>
          <p:cNvSpPr>
            <a:spLocks noGrp="1"/>
          </p:cNvSpPr>
          <p:nvPr>
            <p:ph type="body" sz="quarter" idx="1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Tree>
    <p:extLst>
      <p:ext uri="{BB962C8B-B14F-4D97-AF65-F5344CB8AC3E}">
        <p14:creationId xmlns:p14="http://schemas.microsoft.com/office/powerpoint/2010/main" val="19714982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1493C8E-DDC9-4ADB-BDE2-99C615CD7B1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4" name="think-cell Slide" r:id="rId4" imgW="306" imgH="306" progId="TCLayout.ActiveDocument.1">
                  <p:embed/>
                </p:oleObj>
              </mc:Choice>
              <mc:Fallback>
                <p:oleObj name="think-cell Slide" r:id="rId4" imgW="306" imgH="306" progId="TCLayout.ActiveDocument.1">
                  <p:embed/>
                  <p:pic>
                    <p:nvPicPr>
                      <p:cNvPr id="3" name="Objekt 2" hidden="1">
                        <a:extLst>
                          <a:ext uri="{FF2B5EF4-FFF2-40B4-BE49-F238E27FC236}">
                            <a16:creationId xmlns:a16="http://schemas.microsoft.com/office/drawing/2014/main" id="{F1493C8E-DDC9-4ADB-BDE2-99C615CD7B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latshållare för bildnummer 5">
            <a:extLst>
              <a:ext uri="{FF2B5EF4-FFF2-40B4-BE49-F238E27FC236}">
                <a16:creationId xmlns:a16="http://schemas.microsoft.com/office/drawing/2014/main" id="{5928B74C-B202-44C6-8AB0-CB2B195A774B}"/>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 name="Rektangel 1">
            <a:extLst>
              <a:ext uri="{FF2B5EF4-FFF2-40B4-BE49-F238E27FC236}">
                <a16:creationId xmlns:a16="http://schemas.microsoft.com/office/drawing/2014/main" id="{370C6064-07DA-469E-B7F0-3D47A5E713CB}"/>
              </a:ext>
            </a:extLst>
          </p:cNvPr>
          <p:cNvSpPr/>
          <p:nvPr userDrawn="1"/>
        </p:nvSpPr>
        <p:spPr>
          <a:xfrm>
            <a:off x="422031" y="924448"/>
            <a:ext cx="11384782" cy="420547"/>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600" noProof="0" dirty="0">
              <a:solidFill>
                <a:schemeClr val="tx1">
                  <a:lumMod val="75000"/>
                  <a:lumOff val="25000"/>
                </a:schemeClr>
              </a:solidFill>
            </a:endParaRPr>
          </a:p>
        </p:txBody>
      </p:sp>
      <p:sp>
        <p:nvSpPr>
          <p:cNvPr id="8" name="Platshållare för text 4">
            <a:extLst>
              <a:ext uri="{FF2B5EF4-FFF2-40B4-BE49-F238E27FC236}">
                <a16:creationId xmlns:a16="http://schemas.microsoft.com/office/drawing/2014/main" id="{A72DA98C-8EE9-4283-80E6-8BC216156FE0}"/>
              </a:ext>
            </a:extLst>
          </p:cNvPr>
          <p:cNvSpPr>
            <a:spLocks noGrp="1"/>
          </p:cNvSpPr>
          <p:nvPr>
            <p:ph type="body" sz="quarter" idx="11"/>
          </p:nvPr>
        </p:nvSpPr>
        <p:spPr>
          <a:xfrm>
            <a:off x="566738" y="6307298"/>
            <a:ext cx="9377362" cy="323689"/>
          </a:xfrm>
        </p:spPr>
        <p:txBody>
          <a:bodyPr vert="horz" lIns="36000" tIns="36000" rIns="36000" bIns="36000" rtlCol="0" anchor="t"/>
          <a:lstStyle>
            <a:lvl1pPr marL="0" indent="0" rtl="0">
              <a:spcBef>
                <a:spcPts val="0"/>
              </a:spcBef>
              <a:buNone/>
              <a:defRPr lang="sv-SE" sz="1000" dirty="0"/>
            </a:lvl1pPr>
          </a:lstStyle>
          <a:p>
            <a:pPr lvl="0"/>
            <a:r>
              <a:rPr lang="sv-SE" noProof="0" dirty="0"/>
              <a:t>Edit Master text </a:t>
            </a:r>
            <a:r>
              <a:rPr lang="sv-SE" noProof="0" dirty="0" err="1"/>
              <a:t>styles</a:t>
            </a:r>
            <a:endParaRPr lang="sv-SE" noProof="0" dirty="0"/>
          </a:p>
        </p:txBody>
      </p:sp>
    </p:spTree>
    <p:extLst>
      <p:ext uri="{BB962C8B-B14F-4D97-AF65-F5344CB8AC3E}">
        <p14:creationId xmlns:p14="http://schemas.microsoft.com/office/powerpoint/2010/main" val="35456128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End slide Thank You">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B6CA04-2A7E-4034-9C0F-3B83C2DE050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4" name="Bildobjekt 3" descr="En bild som visar text, clipart&#10;&#10;Automatiskt genererad beskrivning">
            <a:extLst>
              <a:ext uri="{FF2B5EF4-FFF2-40B4-BE49-F238E27FC236}">
                <a16:creationId xmlns:a16="http://schemas.microsoft.com/office/drawing/2014/main" id="{471F3140-6F85-4BC3-B93A-8DA6C6526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16802" y="3232098"/>
            <a:ext cx="5358395" cy="1773940"/>
          </a:xfrm>
          <a:prstGeom prst="rect">
            <a:avLst/>
          </a:prstGeom>
        </p:spPr>
      </p:pic>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Tree>
    <p:extLst>
      <p:ext uri="{BB962C8B-B14F-4D97-AF65-F5344CB8AC3E}">
        <p14:creationId xmlns:p14="http://schemas.microsoft.com/office/powerpoint/2010/main" val="39420855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End slide Kiitos">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B6CA04-2A7E-4034-9C0F-3B83C2DE050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5" name="Bildobjekt 4" descr="En bild som visar text, porslin, clipart, kärl&#10;&#10;Automatiskt genererad beskrivning">
            <a:extLst>
              <a:ext uri="{FF2B5EF4-FFF2-40B4-BE49-F238E27FC236}">
                <a16:creationId xmlns:a16="http://schemas.microsoft.com/office/drawing/2014/main" id="{4766B872-1802-436A-8C77-C4A01E766BC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95775" y="3043186"/>
            <a:ext cx="3085598" cy="1585982"/>
          </a:xfrm>
          <a:prstGeom prst="rect">
            <a:avLst/>
          </a:prstGeom>
        </p:spPr>
      </p:pic>
    </p:spTree>
    <p:extLst>
      <p:ext uri="{BB962C8B-B14F-4D97-AF65-F5344CB8AC3E}">
        <p14:creationId xmlns:p14="http://schemas.microsoft.com/office/powerpoint/2010/main" val="334578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End slide Tack">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B6CA04-2A7E-4034-9C0F-3B83C2DE050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7" name="Bildruta 6">
            <a:extLst>
              <a:ext uri="{FF2B5EF4-FFF2-40B4-BE49-F238E27FC236}">
                <a16:creationId xmlns:a16="http://schemas.microsoft.com/office/drawing/2014/main" id="{8B8BDD07-5B93-49E7-A2A5-40170BF0BC86}"/>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5" name="Bildobjekt 4">
            <a:extLst>
              <a:ext uri="{FF2B5EF4-FFF2-40B4-BE49-F238E27FC236}">
                <a16:creationId xmlns:a16="http://schemas.microsoft.com/office/drawing/2014/main" id="{E2FE8959-5A70-4F59-A233-82C487EF3A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6063" y="3043186"/>
            <a:ext cx="2679276" cy="1418845"/>
          </a:xfrm>
          <a:prstGeom prst="rect">
            <a:avLst/>
          </a:prstGeom>
        </p:spPr>
      </p:pic>
    </p:spTree>
    <p:extLst>
      <p:ext uri="{BB962C8B-B14F-4D97-AF65-F5344CB8AC3E}">
        <p14:creationId xmlns:p14="http://schemas.microsoft.com/office/powerpoint/2010/main" val="26728632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nd slide We put our heart into it">
    <p:bg>
      <p:bgPr>
        <a:solidFill>
          <a:schemeClr val="accent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20830A0-1FFD-44AF-BF03-E9FECA70363D}"/>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4" name="Bildobjekt 3" descr="En bild som visar text&#10;&#10;Automatiskt genererad beskrivning">
            <a:extLst>
              <a:ext uri="{FF2B5EF4-FFF2-40B4-BE49-F238E27FC236}">
                <a16:creationId xmlns:a16="http://schemas.microsoft.com/office/drawing/2014/main" id="{59F3AE18-612A-44A5-B7E4-980FD7174A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49621" y="2065455"/>
            <a:ext cx="4325121" cy="2852934"/>
          </a:xfrm>
          <a:prstGeom prst="rect">
            <a:avLst/>
          </a:prstGeom>
        </p:spPr>
      </p:pic>
      <p:sp>
        <p:nvSpPr>
          <p:cNvPr id="6" name="Bildruta 5">
            <a:extLst>
              <a:ext uri="{FF2B5EF4-FFF2-40B4-BE49-F238E27FC236}">
                <a16:creationId xmlns:a16="http://schemas.microsoft.com/office/drawing/2014/main" id="{94E7DAEF-EDFA-4875-ACA0-7815D52208D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3" name="Rektangel 2">
            <a:extLst>
              <a:ext uri="{FF2B5EF4-FFF2-40B4-BE49-F238E27FC236}">
                <a16:creationId xmlns:a16="http://schemas.microsoft.com/office/drawing/2014/main" id="{583115A2-5AEC-4C2F-9DCA-C75204AC2841}"/>
              </a:ext>
            </a:extLst>
          </p:cNvPr>
          <p:cNvSpPr/>
          <p:nvPr userDrawn="1"/>
        </p:nvSpPr>
        <p:spPr>
          <a:xfrm>
            <a:off x="0" y="6665360"/>
            <a:ext cx="12192000" cy="19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Tree>
    <p:extLst>
      <p:ext uri="{BB962C8B-B14F-4D97-AF65-F5344CB8AC3E}">
        <p14:creationId xmlns:p14="http://schemas.microsoft.com/office/powerpoint/2010/main" val="15481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1/1 image">
    <p:bg>
      <p:bgPr>
        <a:solidFill>
          <a:srgbClr val="F9F5F0"/>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F839B99-863C-49A7-B1C3-E66E97A4638F}"/>
              </a:ext>
            </a:extLst>
          </p:cNvPr>
          <p:cNvSpPr>
            <a:spLocks noGrp="1"/>
          </p:cNvSpPr>
          <p:nvPr>
            <p:ph type="pic" sz="quarter" idx="16"/>
          </p:nvPr>
        </p:nvSpPr>
        <p:spPr>
          <a:xfrm>
            <a:off x="192088" y="188913"/>
            <a:ext cx="11807825" cy="6480175"/>
          </a:xfrm>
          <a:custGeom>
            <a:avLst/>
            <a:gdLst>
              <a:gd name="connsiteX0" fmla="*/ 0 w 11807825"/>
              <a:gd name="connsiteY0" fmla="*/ 0 h 6480175"/>
              <a:gd name="connsiteX1" fmla="*/ 11807825 w 11807825"/>
              <a:gd name="connsiteY1" fmla="*/ 0 h 6480175"/>
              <a:gd name="connsiteX2" fmla="*/ 11807825 w 11807825"/>
              <a:gd name="connsiteY2" fmla="*/ 6480175 h 6480175"/>
              <a:gd name="connsiteX3" fmla="*/ 0 w 11807825"/>
              <a:gd name="connsiteY3" fmla="*/ 6480175 h 6480175"/>
            </a:gdLst>
            <a:ahLst/>
            <a:cxnLst>
              <a:cxn ang="0">
                <a:pos x="connsiteX0" y="connsiteY0"/>
              </a:cxn>
              <a:cxn ang="0">
                <a:pos x="connsiteX1" y="connsiteY1"/>
              </a:cxn>
              <a:cxn ang="0">
                <a:pos x="connsiteX2" y="connsiteY2"/>
              </a:cxn>
              <a:cxn ang="0">
                <a:pos x="connsiteX3" y="connsiteY3"/>
              </a:cxn>
            </a:cxnLst>
            <a:rect l="l" t="t" r="r" b="b"/>
            <a:pathLst>
              <a:path w="11807825" h="6480175">
                <a:moveTo>
                  <a:pt x="0" y="0"/>
                </a:moveTo>
                <a:lnTo>
                  <a:pt x="11807825" y="0"/>
                </a:lnTo>
                <a:lnTo>
                  <a:pt x="11807825" y="6480175"/>
                </a:lnTo>
                <a:lnTo>
                  <a:pt x="0" y="6480175"/>
                </a:lnTo>
                <a:close/>
              </a:path>
            </a:pathLst>
          </a:custGeom>
        </p:spPr>
        <p:txBody>
          <a:bodyPr wrap="square">
            <a:noAutofit/>
          </a:bodyPr>
          <a:lstStyle/>
          <a:p>
            <a:r>
              <a:rPr lang="sv-SE"/>
              <a:t>Click icon to add picture</a:t>
            </a:r>
            <a:endParaRPr lang="sv-SE" dirty="0"/>
          </a:p>
        </p:txBody>
      </p:sp>
      <p:graphicFrame>
        <p:nvGraphicFramePr>
          <p:cNvPr id="4" name="Objekt 3" hidden="1">
            <a:extLst>
              <a:ext uri="{FF2B5EF4-FFF2-40B4-BE49-F238E27FC236}">
                <a16:creationId xmlns:a16="http://schemas.microsoft.com/office/drawing/2014/main" id="{F90841B7-0AB7-49E7-8936-D53447300BD9}"/>
              </a:ext>
            </a:extLst>
          </p:cNvPr>
          <p:cNvGraphicFramePr>
            <a:graphicFrameLocks noChangeAspect="1"/>
          </p:cNvGraphicFramePr>
          <p:nvPr userDrawn="1">
            <p:custDataLst>
              <p:tags r:id="rId2"/>
            </p:custDataLst>
            <p:extLst>
              <p:ext uri="{D42A27DB-BD31-4B8C-83A1-F6EECF244321}">
                <p14:modId xmlns:p14="http://schemas.microsoft.com/office/powerpoint/2010/main" val="3263525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90841B7-0AB7-49E7-8936-D53447300B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AD86A0EB-14C3-47BF-B5D6-3363D583824A}"/>
              </a:ext>
            </a:extLst>
          </p:cNvPr>
          <p:cNvSpPr/>
          <p:nvPr userDrawn="1"/>
        </p:nvSpPr>
        <p:spPr>
          <a:xfrm>
            <a:off x="10858500" y="6237288"/>
            <a:ext cx="1141412" cy="395742"/>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3" name="Platshållare för datum 2">
            <a:extLst>
              <a:ext uri="{FF2B5EF4-FFF2-40B4-BE49-F238E27FC236}">
                <a16:creationId xmlns:a16="http://schemas.microsoft.com/office/drawing/2014/main" id="{CB78F89B-9820-4680-93BC-EABF44B68DB1}"/>
              </a:ext>
            </a:extLst>
          </p:cNvPr>
          <p:cNvSpPr>
            <a:spLocks noGrp="1"/>
          </p:cNvSpPr>
          <p:nvPr>
            <p:ph type="dt" sz="half" idx="10"/>
          </p:nvPr>
        </p:nvSpPr>
        <p:spPr/>
        <p:txBody>
          <a:bodyPr/>
          <a:lstStyle>
            <a:lvl1pPr rtl="0">
              <a:defRPr/>
            </a:lvl1pPr>
          </a:lstStyle>
          <a:p>
            <a:endParaRPr lang="sv-SE" noProof="0" dirty="0"/>
          </a:p>
        </p:txBody>
      </p:sp>
      <p:sp>
        <p:nvSpPr>
          <p:cNvPr id="6" name="Platshållare för bildnummer 5">
            <a:extLst>
              <a:ext uri="{FF2B5EF4-FFF2-40B4-BE49-F238E27FC236}">
                <a16:creationId xmlns:a16="http://schemas.microsoft.com/office/drawing/2014/main" id="{DE341225-61BD-482B-B28C-E5902CE62FE6}"/>
              </a:ext>
            </a:extLst>
          </p:cNvPr>
          <p:cNvSpPr>
            <a:spLocks noGrp="1"/>
          </p:cNvSpPr>
          <p:nvPr>
            <p:ph type="sldNum" sz="quarter" idx="4"/>
          </p:nvPr>
        </p:nvSpPr>
        <p:spPr>
          <a:xfrm>
            <a:off x="11641137" y="6256343"/>
            <a:ext cx="358775" cy="412744"/>
          </a:xfrm>
          <a:prstGeom prst="rect">
            <a:avLst/>
          </a:prstGeom>
        </p:spPr>
        <p:txBody>
          <a:bodyPr vert="horz" lIns="36000" tIns="36000" rIns="36000" bIns="36000" rtlCol="0" anchor="ctr"/>
          <a:lstStyle>
            <a:lvl1pPr algn="l" rtl="0">
              <a:defRPr sz="1000">
                <a:solidFill>
                  <a:schemeClr val="bg1">
                    <a:lumMod val="65000"/>
                  </a:schemeClr>
                </a:solidFill>
                <a:latin typeface="Georgia" panose="02040502050405020303" pitchFamily="18" charset="0"/>
              </a:defRPr>
            </a:lvl1pPr>
          </a:lstStyle>
          <a:p>
            <a:fld id="{C4E37AC7-33D9-447F-B835-411F63F8169F}" type="slidenum">
              <a:rPr lang="sv-SE" noProof="0" smtClean="0"/>
              <a:pPr/>
              <a:t>‹#›</a:t>
            </a:fld>
            <a:endParaRPr lang="sv-SE" noProof="0" dirty="0"/>
          </a:p>
        </p:txBody>
      </p:sp>
      <p:sp>
        <p:nvSpPr>
          <p:cNvPr id="12" name="Title 11">
            <a:extLst>
              <a:ext uri="{FF2B5EF4-FFF2-40B4-BE49-F238E27FC236}">
                <a16:creationId xmlns:a16="http://schemas.microsoft.com/office/drawing/2014/main" id="{6FE99E04-B14C-4205-9B80-A323E069EA1D}"/>
              </a:ext>
            </a:extLst>
          </p:cNvPr>
          <p:cNvSpPr>
            <a:spLocks noGrp="1"/>
          </p:cNvSpPr>
          <p:nvPr>
            <p:ph type="title"/>
          </p:nvPr>
        </p:nvSpPr>
        <p:spPr/>
        <p:txBody>
          <a:bodyPr/>
          <a:lstStyle/>
          <a:p>
            <a:r>
              <a:rPr lang="sv-SE"/>
              <a:t>Click to edit Master title style</a:t>
            </a:r>
            <a:endParaRPr lang="sv-SE" dirty="0"/>
          </a:p>
        </p:txBody>
      </p:sp>
      <p:sp>
        <p:nvSpPr>
          <p:cNvPr id="15" name="Text Placeholder 14">
            <a:extLst>
              <a:ext uri="{FF2B5EF4-FFF2-40B4-BE49-F238E27FC236}">
                <a16:creationId xmlns:a16="http://schemas.microsoft.com/office/drawing/2014/main" id="{E1FC3B26-C823-4917-9986-51513B862CC8}"/>
              </a:ext>
            </a:extLst>
          </p:cNvPr>
          <p:cNvSpPr>
            <a:spLocks noGrp="1"/>
          </p:cNvSpPr>
          <p:nvPr>
            <p:ph type="body" sz="quarter" idx="17"/>
          </p:nvPr>
        </p:nvSpPr>
        <p:spPr>
          <a:xfrm>
            <a:off x="558237" y="1314450"/>
            <a:ext cx="7345362" cy="4824413"/>
          </a:xfrm>
          <a:custGeom>
            <a:avLst/>
            <a:gdLst>
              <a:gd name="connsiteX0" fmla="*/ 0 w 7345362"/>
              <a:gd name="connsiteY0" fmla="*/ 0 h 4824413"/>
              <a:gd name="connsiteX1" fmla="*/ 7345362 w 7345362"/>
              <a:gd name="connsiteY1" fmla="*/ 0 h 4824413"/>
              <a:gd name="connsiteX2" fmla="*/ 7345362 w 7345362"/>
              <a:gd name="connsiteY2" fmla="*/ 4824413 h 4824413"/>
              <a:gd name="connsiteX3" fmla="*/ 0 w 7345362"/>
              <a:gd name="connsiteY3" fmla="*/ 4824413 h 4824413"/>
            </a:gdLst>
            <a:ahLst/>
            <a:cxnLst>
              <a:cxn ang="0">
                <a:pos x="connsiteX0" y="connsiteY0"/>
              </a:cxn>
              <a:cxn ang="0">
                <a:pos x="connsiteX1" y="connsiteY1"/>
              </a:cxn>
              <a:cxn ang="0">
                <a:pos x="connsiteX2" y="connsiteY2"/>
              </a:cxn>
              <a:cxn ang="0">
                <a:pos x="connsiteX3" y="connsiteY3"/>
              </a:cxn>
            </a:cxnLst>
            <a:rect l="l" t="t" r="r" b="b"/>
            <a:pathLst>
              <a:path w="7345362" h="4824413">
                <a:moveTo>
                  <a:pt x="0" y="0"/>
                </a:moveTo>
                <a:lnTo>
                  <a:pt x="7345362" y="0"/>
                </a:lnTo>
                <a:lnTo>
                  <a:pt x="7345362" y="4824413"/>
                </a:lnTo>
                <a:lnTo>
                  <a:pt x="0" y="4824413"/>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36186321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p:nvPr>
        </p:nvSpPr>
        <p:spPr>
          <a:xfrm>
            <a:off x="1524000" y="4304468"/>
            <a:ext cx="9144000" cy="505505"/>
          </a:xfrm>
        </p:spPr>
        <p:txBody>
          <a:bodyPr anchor="ctr">
            <a:noAutofit/>
          </a:bodyPr>
          <a:lstStyle>
            <a:lvl1pPr marL="0" indent="0" algn="ctr" rtl="0">
              <a:buNone/>
              <a:defRPr sz="18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sp>
        <p:nvSpPr>
          <p:cNvPr id="15" name="Rubrik 14">
            <a:extLst>
              <a:ext uri="{FF2B5EF4-FFF2-40B4-BE49-F238E27FC236}">
                <a16:creationId xmlns:a16="http://schemas.microsoft.com/office/drawing/2014/main" id="{D0555BDB-D614-4CCF-B173-D45449D19948}"/>
              </a:ext>
            </a:extLst>
          </p:cNvPr>
          <p:cNvSpPr>
            <a:spLocks noGrp="1"/>
          </p:cNvSpPr>
          <p:nvPr>
            <p:ph type="title"/>
          </p:nvPr>
        </p:nvSpPr>
        <p:spPr>
          <a:xfrm>
            <a:off x="1524000" y="2292890"/>
            <a:ext cx="9144000" cy="1857375"/>
          </a:xfrm>
        </p:spPr>
        <p:txBody>
          <a:bodyPr vert="horz" anchor="b">
            <a:noAutofit/>
          </a:bodyPr>
          <a:lstStyle>
            <a:lvl1pPr algn="ctr" rtl="0">
              <a:defRPr sz="5000" cap="all" baseline="0">
                <a:solidFill>
                  <a:schemeClr val="bg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578229" y="893097"/>
            <a:ext cx="2885879" cy="2619490"/>
          </a:xfrm>
          <a:prstGeom prst="rect">
            <a:avLst/>
          </a:prstGeom>
        </p:spPr>
      </p:pic>
      <p:pic>
        <p:nvPicPr>
          <p:cNvPr id="14" name="Bildobjekt 13" descr="En bild som visar text, clipart, vektorgrafik&#10;&#10;Automatiskt genererad beskrivning">
            <a:extLst>
              <a:ext uri="{FF2B5EF4-FFF2-40B4-BE49-F238E27FC236}">
                <a16:creationId xmlns:a16="http://schemas.microsoft.com/office/drawing/2014/main" id="{9E84B172-88FE-4737-BFE2-532583E17FF5}"/>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5018234" y="5174442"/>
            <a:ext cx="2154484" cy="982088"/>
          </a:xfrm>
          <a:prstGeom prst="rect">
            <a:avLst/>
          </a:prstGeom>
        </p:spPr>
      </p:pic>
    </p:spTree>
    <p:extLst>
      <p:ext uri="{BB962C8B-B14F-4D97-AF65-F5344CB8AC3E}">
        <p14:creationId xmlns:p14="http://schemas.microsoft.com/office/powerpoint/2010/main" val="35799960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Turquoise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rgbClr val="55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7" name="Bildobjekt 6">
            <a:extLst>
              <a:ext uri="{FF2B5EF4-FFF2-40B4-BE49-F238E27FC236}">
                <a16:creationId xmlns:a16="http://schemas.microsoft.com/office/drawing/2014/main" id="{52F623D6-B8BC-4988-A48F-AB00B912669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505824" y="845725"/>
            <a:ext cx="3002749" cy="2725572"/>
          </a:xfrm>
          <a:prstGeom prst="rect">
            <a:avLst/>
          </a:prstGeom>
        </p:spPr>
      </p:pic>
      <p:pic>
        <p:nvPicPr>
          <p:cNvPr id="5" name="Bildobjekt 4">
            <a:extLst>
              <a:ext uri="{FF2B5EF4-FFF2-40B4-BE49-F238E27FC236}">
                <a16:creationId xmlns:a16="http://schemas.microsoft.com/office/drawing/2014/main" id="{C18E1494-5C3C-4703-9130-BCB53ECA8E6E}"/>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5018235" y="5174441"/>
            <a:ext cx="2154484" cy="985044"/>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2" name="think-cell Slide" r:id="rId6" imgW="306" imgH="306" progId="TCLayout.ActiveDocument.1">
                  <p:embed/>
                </p:oleObj>
              </mc:Choice>
              <mc:Fallback>
                <p:oleObj name="think-cell Slide" r:id="rId6"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p:nvPr>
        </p:nvSpPr>
        <p:spPr>
          <a:xfrm>
            <a:off x="1524000" y="4304468"/>
            <a:ext cx="9144000" cy="505505"/>
          </a:xfrm>
        </p:spPr>
        <p:txBody>
          <a:bodyPr anchor="ctr">
            <a:noAutofit/>
          </a:bodyPr>
          <a:lstStyle>
            <a:lvl1pPr marL="0" indent="0" algn="ctr" rtl="0">
              <a:buNone/>
              <a:defRPr sz="18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sp>
        <p:nvSpPr>
          <p:cNvPr id="15" name="Rubrik 14">
            <a:extLst>
              <a:ext uri="{FF2B5EF4-FFF2-40B4-BE49-F238E27FC236}">
                <a16:creationId xmlns:a16="http://schemas.microsoft.com/office/drawing/2014/main" id="{D0555BDB-D614-4CCF-B173-D45449D19948}"/>
              </a:ext>
            </a:extLst>
          </p:cNvPr>
          <p:cNvSpPr>
            <a:spLocks noGrp="1"/>
          </p:cNvSpPr>
          <p:nvPr>
            <p:ph type="title"/>
          </p:nvPr>
        </p:nvSpPr>
        <p:spPr>
          <a:xfrm>
            <a:off x="1524000" y="2291412"/>
            <a:ext cx="9144000" cy="1857375"/>
          </a:xfrm>
        </p:spPr>
        <p:txBody>
          <a:bodyPr vert="horz" anchor="b">
            <a:noAutofit/>
          </a:bodyPr>
          <a:lstStyle>
            <a:lvl1pPr algn="ctr" rtl="0">
              <a:defRPr sz="5000" cap="all" baseline="0">
                <a:solidFill>
                  <a:schemeClr val="tx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4318797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rgbClr val="FAD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p:nvPr>
        </p:nvSpPr>
        <p:spPr>
          <a:xfrm>
            <a:off x="1524000" y="4304468"/>
            <a:ext cx="9144000" cy="505505"/>
          </a:xfrm>
        </p:spPr>
        <p:txBody>
          <a:bodyPr anchor="ctr">
            <a:noAutofit/>
          </a:bodyPr>
          <a:lstStyle>
            <a:lvl1pPr marL="0" indent="0" algn="ctr" rtl="0">
              <a:buNone/>
              <a:defRPr sz="18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sp>
        <p:nvSpPr>
          <p:cNvPr id="15" name="Rubrik 14">
            <a:extLst>
              <a:ext uri="{FF2B5EF4-FFF2-40B4-BE49-F238E27FC236}">
                <a16:creationId xmlns:a16="http://schemas.microsoft.com/office/drawing/2014/main" id="{D0555BDB-D614-4CCF-B173-D45449D19948}"/>
              </a:ext>
            </a:extLst>
          </p:cNvPr>
          <p:cNvSpPr>
            <a:spLocks noGrp="1"/>
          </p:cNvSpPr>
          <p:nvPr>
            <p:ph type="title"/>
          </p:nvPr>
        </p:nvSpPr>
        <p:spPr>
          <a:xfrm>
            <a:off x="1524000" y="2287751"/>
            <a:ext cx="9144000" cy="1857375"/>
          </a:xfrm>
        </p:spPr>
        <p:txBody>
          <a:bodyPr vert="horz" anchor="b">
            <a:noAutofit/>
          </a:bodyPr>
          <a:lstStyle>
            <a:lvl1pPr algn="ctr" rtl="0">
              <a:defRPr sz="5000" cap="all" baseline="0">
                <a:solidFill>
                  <a:schemeClr val="tx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11B61938-EE68-4CFD-88F8-243240824598}"/>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F0FCAC20-62E9-4D06-9179-DDD841966511}"/>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8505824" y="845725"/>
            <a:ext cx="3002749" cy="2725572"/>
          </a:xfrm>
          <a:prstGeom prst="rect">
            <a:avLst/>
          </a:prstGeom>
        </p:spPr>
      </p:pic>
    </p:spTree>
    <p:extLst>
      <p:ext uri="{BB962C8B-B14F-4D97-AF65-F5344CB8AC3E}">
        <p14:creationId xmlns:p14="http://schemas.microsoft.com/office/powerpoint/2010/main" val="3740329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Lax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p:nvPr>
        </p:nvSpPr>
        <p:spPr>
          <a:xfrm>
            <a:off x="1524000" y="4304468"/>
            <a:ext cx="9144000" cy="505505"/>
          </a:xfrm>
        </p:spPr>
        <p:txBody>
          <a:bodyPr anchor="ctr">
            <a:noAutofit/>
          </a:bodyPr>
          <a:lstStyle>
            <a:lvl1pPr marL="0" indent="0" algn="ctr" rtl="0">
              <a:buNone/>
              <a:defRPr sz="18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sp>
        <p:nvSpPr>
          <p:cNvPr id="15" name="Rubrik 14">
            <a:extLst>
              <a:ext uri="{FF2B5EF4-FFF2-40B4-BE49-F238E27FC236}">
                <a16:creationId xmlns:a16="http://schemas.microsoft.com/office/drawing/2014/main" id="{D0555BDB-D614-4CCF-B173-D45449D19948}"/>
              </a:ext>
            </a:extLst>
          </p:cNvPr>
          <p:cNvSpPr>
            <a:spLocks noGrp="1"/>
          </p:cNvSpPr>
          <p:nvPr>
            <p:ph type="title"/>
          </p:nvPr>
        </p:nvSpPr>
        <p:spPr>
          <a:xfrm>
            <a:off x="1524000" y="2291412"/>
            <a:ext cx="9144000" cy="1857375"/>
          </a:xfrm>
        </p:spPr>
        <p:txBody>
          <a:bodyPr vert="horz" anchor="b">
            <a:noAutofit/>
          </a:bodyPr>
          <a:lstStyle>
            <a:lvl1pPr algn="ctr" rtl="0">
              <a:defRPr sz="5000" cap="all" baseline="0">
                <a:solidFill>
                  <a:schemeClr val="tx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accent1"/>
            </a:solidFill>
            <a:prstDash val="solid"/>
            <a:round/>
            <a:headEnd type="none" w="sm" len="sm"/>
            <a:tailEnd type="none" w="sm" len="sm"/>
          </a:ln>
        </p:spPr>
      </p:cxnSp>
      <p:pic>
        <p:nvPicPr>
          <p:cNvPr id="18" name="Bildobjekt 17">
            <a:extLst>
              <a:ext uri="{FF2B5EF4-FFF2-40B4-BE49-F238E27FC236}">
                <a16:creationId xmlns:a16="http://schemas.microsoft.com/office/drawing/2014/main" id="{439A526C-27BA-4331-AD30-24618B83BB44}"/>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5018235" y="5174441"/>
            <a:ext cx="2154484" cy="985044"/>
          </a:xfrm>
          <a:prstGeom prst="rect">
            <a:avLst/>
          </a:prstGeom>
        </p:spPr>
      </p:pic>
      <p:pic>
        <p:nvPicPr>
          <p:cNvPr id="21" name="Bildobjekt 20">
            <a:extLst>
              <a:ext uri="{FF2B5EF4-FFF2-40B4-BE49-F238E27FC236}">
                <a16:creationId xmlns:a16="http://schemas.microsoft.com/office/drawing/2014/main" id="{0EF58670-6E5D-4262-960B-EA9B03AA10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8505824" y="845725"/>
            <a:ext cx="3002749" cy="2725572"/>
          </a:xfrm>
          <a:prstGeom prst="rect">
            <a:avLst/>
          </a:prstGeom>
        </p:spPr>
      </p:pic>
    </p:spTree>
    <p:extLst>
      <p:ext uri="{BB962C8B-B14F-4D97-AF65-F5344CB8AC3E}">
        <p14:creationId xmlns:p14="http://schemas.microsoft.com/office/powerpoint/2010/main" val="24816839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hapter divider Image ">
    <p:spTree>
      <p:nvGrpSpPr>
        <p:cNvPr id="1" name=""/>
        <p:cNvGrpSpPr/>
        <p:nvPr/>
      </p:nvGrpSpPr>
      <p:grpSpPr>
        <a:xfrm>
          <a:off x="0" y="0"/>
          <a:ext cx="0" cy="0"/>
          <a:chOff x="0" y="0"/>
          <a:chExt cx="0" cy="0"/>
        </a:xfrm>
      </p:grpSpPr>
      <p:sp>
        <p:nvSpPr>
          <p:cNvPr id="14" name="Platshållare för bild 13">
            <a:extLst>
              <a:ext uri="{FF2B5EF4-FFF2-40B4-BE49-F238E27FC236}">
                <a16:creationId xmlns:a16="http://schemas.microsoft.com/office/drawing/2014/main" id="{61A1535C-1DB7-4603-9625-984A0FF887FA}"/>
              </a:ext>
            </a:extLst>
          </p:cNvPr>
          <p:cNvSpPr>
            <a:spLocks noGrp="1"/>
          </p:cNvSpPr>
          <p:nvPr>
            <p:ph type="pic" sz="quarter" idx="20"/>
          </p:nvPr>
        </p:nvSpPr>
        <p:spPr>
          <a:xfrm>
            <a:off x="192088" y="188913"/>
            <a:ext cx="11807825" cy="6480175"/>
          </a:xfrm>
          <a:custGeom>
            <a:avLst/>
            <a:gdLst>
              <a:gd name="connsiteX0" fmla="*/ 358774 w 11807825"/>
              <a:gd name="connsiteY0" fmla="*/ 4593651 h 6480175"/>
              <a:gd name="connsiteX1" fmla="*/ 358774 w 11807825"/>
              <a:gd name="connsiteY1" fmla="*/ 4606210 h 6480175"/>
              <a:gd name="connsiteX2" fmla="*/ 11446774 w 11807825"/>
              <a:gd name="connsiteY2" fmla="*/ 4606210 h 6480175"/>
              <a:gd name="connsiteX3" fmla="*/ 11446774 w 11807825"/>
              <a:gd name="connsiteY3" fmla="*/ 4593651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358774" y="4593651"/>
                </a:moveTo>
                <a:lnTo>
                  <a:pt x="358774" y="4606210"/>
                </a:lnTo>
                <a:lnTo>
                  <a:pt x="11446774" y="4606210"/>
                </a:lnTo>
                <a:lnTo>
                  <a:pt x="11446774" y="4593651"/>
                </a:lnTo>
                <a:close/>
                <a:moveTo>
                  <a:pt x="0" y="0"/>
                </a:moveTo>
                <a:lnTo>
                  <a:pt x="11807825" y="0"/>
                </a:lnTo>
                <a:lnTo>
                  <a:pt x="11807825" y="6480175"/>
                </a:lnTo>
                <a:lnTo>
                  <a:pt x="0" y="6480175"/>
                </a:lnTo>
                <a:close/>
              </a:path>
            </a:pathLst>
          </a:custGeom>
        </p:spPr>
        <p:txBody>
          <a:bodyPr wrap="square">
            <a:noAutofit/>
          </a:bodyPr>
          <a:lstStyle>
            <a:lvl1pPr marL="0" indent="0">
              <a:buNone/>
              <a:defRPr/>
            </a:lvl1pPr>
          </a:lstStyle>
          <a:p>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Bildruta 12">
            <a:extLst>
              <a:ext uri="{FF2B5EF4-FFF2-40B4-BE49-F238E27FC236}">
                <a16:creationId xmlns:a16="http://schemas.microsoft.com/office/drawing/2014/main" id="{D08E5299-A7C6-4D83-9AED-F878123BB26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2" name="Rubrik 1">
            <a:extLst>
              <a:ext uri="{FF2B5EF4-FFF2-40B4-BE49-F238E27FC236}">
                <a16:creationId xmlns:a16="http://schemas.microsoft.com/office/drawing/2014/main" id="{4DA8C7BC-EB01-4403-BDF4-E224DAD098C3}"/>
              </a:ext>
            </a:extLst>
          </p:cNvPr>
          <p:cNvSpPr>
            <a:spLocks noGrp="1"/>
          </p:cNvSpPr>
          <p:nvPr>
            <p:ph type="title"/>
          </p:nvPr>
        </p:nvSpPr>
        <p:spPr>
          <a:xfrm>
            <a:off x="550861" y="2647826"/>
            <a:ext cx="7878763" cy="2124075"/>
          </a:xfrm>
        </p:spPr>
        <p:txBody>
          <a:bodyPr vert="horz" anchor="b">
            <a:noAutofit/>
          </a:bodyPr>
          <a:lstStyle>
            <a:lvl1pPr rtl="0">
              <a:defRPr sz="3600" cap="all" baseline="0">
                <a:solidFill>
                  <a:schemeClr val="bg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p:nvPr>
        </p:nvSpPr>
        <p:spPr>
          <a:xfrm>
            <a:off x="550861" y="4797401"/>
            <a:ext cx="9144000" cy="505505"/>
          </a:xfrm>
        </p:spPr>
        <p:txBody>
          <a:bodyPr anchor="t">
            <a:noAutofit/>
          </a:bodyPr>
          <a:lstStyle>
            <a:lvl1pPr marL="0" indent="0" algn="l" rtl="0">
              <a:buNone/>
              <a:defRPr sz="24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sp>
        <p:nvSpPr>
          <p:cNvPr id="15" name="Rektangel 14">
            <a:extLst>
              <a:ext uri="{FF2B5EF4-FFF2-40B4-BE49-F238E27FC236}">
                <a16:creationId xmlns:a16="http://schemas.microsoft.com/office/drawing/2014/main" id="{564AF929-2C9B-49F0-9EAB-7C483F171FE5}"/>
              </a:ext>
            </a:extLst>
          </p:cNvPr>
          <p:cNvSpPr/>
          <p:nvPr userDrawn="1"/>
        </p:nvSpPr>
        <p:spPr>
          <a:xfrm>
            <a:off x="-2732623" y="0"/>
            <a:ext cx="2547420" cy="5126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sv-SE" b="1" noProof="0" dirty="0">
                <a:solidFill>
                  <a:schemeClr val="tx1"/>
                </a:solidFill>
              </a:rPr>
              <a:t>To </a:t>
            </a:r>
            <a:r>
              <a:rPr lang="sv-SE" b="1" noProof="0" dirty="0" err="1">
                <a:solidFill>
                  <a:schemeClr val="tx1"/>
                </a:solidFill>
              </a:rPr>
              <a:t>add</a:t>
            </a:r>
            <a:r>
              <a:rPr lang="sv-SE" b="1" noProof="0" dirty="0">
                <a:solidFill>
                  <a:schemeClr val="tx1"/>
                </a:solidFill>
              </a:rPr>
              <a:t> image</a:t>
            </a:r>
            <a:r>
              <a:rPr lang="sv-SE" noProof="0" dirty="0">
                <a:solidFill>
                  <a:schemeClr val="tx1"/>
                </a:solidFill>
              </a:rPr>
              <a:t>: go to </a:t>
            </a:r>
            <a:r>
              <a:rPr lang="sv-SE" noProof="0" dirty="0" err="1">
                <a:solidFill>
                  <a:schemeClr val="tx1"/>
                </a:solidFill>
              </a:rPr>
              <a:t>Insert</a:t>
            </a:r>
            <a:r>
              <a:rPr lang="sv-SE" noProof="0" dirty="0">
                <a:solidFill>
                  <a:schemeClr val="tx1"/>
                </a:solidFill>
              </a:rPr>
              <a:t> tab. </a:t>
            </a:r>
            <a:r>
              <a:rPr lang="sv-SE" noProof="0" dirty="0" err="1">
                <a:solidFill>
                  <a:schemeClr val="tx1"/>
                </a:solidFill>
              </a:rPr>
              <a:t>Click</a:t>
            </a:r>
            <a:r>
              <a:rPr lang="sv-SE" noProof="0" dirty="0">
                <a:solidFill>
                  <a:schemeClr val="tx1"/>
                </a:solidFill>
              </a:rPr>
              <a:t> on Image and go to </a:t>
            </a:r>
            <a:r>
              <a:rPr lang="sv-SE" noProof="0" dirty="0" err="1">
                <a:solidFill>
                  <a:schemeClr val="tx1"/>
                </a:solidFill>
              </a:rPr>
              <a:t>xxxxxx</a:t>
            </a:r>
            <a:r>
              <a:rPr lang="sv-SE" noProof="0" dirty="0">
                <a:solidFill>
                  <a:schemeClr val="tx1"/>
                </a:solidFill>
              </a:rPr>
              <a:t> (folder for PPT-images). </a:t>
            </a:r>
            <a:r>
              <a:rPr lang="sv-SE" noProof="0" dirty="0" err="1">
                <a:solidFill>
                  <a:schemeClr val="tx1"/>
                </a:solidFill>
              </a:rPr>
              <a:t>Click</a:t>
            </a:r>
            <a:r>
              <a:rPr lang="sv-SE" noProof="0" dirty="0">
                <a:solidFill>
                  <a:schemeClr val="tx1"/>
                </a:solidFill>
              </a:rPr>
              <a:t> on </a:t>
            </a:r>
            <a:r>
              <a:rPr lang="sv-SE" noProof="0" dirty="0" err="1">
                <a:solidFill>
                  <a:schemeClr val="tx1"/>
                </a:solidFill>
              </a:rPr>
              <a:t>preferred</a:t>
            </a:r>
            <a:r>
              <a:rPr lang="sv-SE" noProof="0" dirty="0">
                <a:solidFill>
                  <a:schemeClr val="tx1"/>
                </a:solidFill>
              </a:rPr>
              <a:t> image. </a:t>
            </a:r>
          </a:p>
          <a:p>
            <a:pPr algn="l" rtl="0"/>
            <a:endParaRPr lang="sv-SE" noProof="0" dirty="0">
              <a:solidFill>
                <a:schemeClr val="tx1"/>
              </a:solidFill>
            </a:endParaRPr>
          </a:p>
          <a:p>
            <a:pPr algn="l" rtl="0"/>
            <a:r>
              <a:rPr lang="sv-SE" b="1" noProof="0" dirty="0">
                <a:solidFill>
                  <a:schemeClr val="tx1"/>
                </a:solidFill>
              </a:rPr>
              <a:t>To </a:t>
            </a:r>
            <a:r>
              <a:rPr lang="sv-SE" b="1" noProof="0" dirty="0" err="1">
                <a:solidFill>
                  <a:schemeClr val="tx1"/>
                </a:solidFill>
              </a:rPr>
              <a:t>change</a:t>
            </a:r>
            <a:r>
              <a:rPr lang="sv-SE" b="1" noProof="0" dirty="0">
                <a:solidFill>
                  <a:schemeClr val="tx1"/>
                </a:solidFill>
              </a:rPr>
              <a:t> image: </a:t>
            </a:r>
            <a:r>
              <a:rPr lang="sv-SE" noProof="0" dirty="0" err="1">
                <a:solidFill>
                  <a:schemeClr val="tx1"/>
                </a:solidFill>
              </a:rPr>
              <a:t>Click</a:t>
            </a:r>
            <a:r>
              <a:rPr lang="sv-SE" noProof="0" dirty="0">
                <a:solidFill>
                  <a:schemeClr val="tx1"/>
                </a:solidFill>
              </a:rPr>
              <a:t> on image and press </a:t>
            </a:r>
            <a:r>
              <a:rPr lang="sv-SE" noProof="0" dirty="0" err="1">
                <a:solidFill>
                  <a:schemeClr val="tx1"/>
                </a:solidFill>
              </a:rPr>
              <a:t>delete</a:t>
            </a:r>
            <a:r>
              <a:rPr lang="sv-SE" noProof="0" dirty="0">
                <a:solidFill>
                  <a:schemeClr val="tx1"/>
                </a:solidFill>
              </a:rPr>
              <a:t>, </a:t>
            </a:r>
            <a:r>
              <a:rPr lang="sv-SE" noProof="0" dirty="0" err="1">
                <a:solidFill>
                  <a:schemeClr val="tx1"/>
                </a:solidFill>
              </a:rPr>
              <a:t>follow</a:t>
            </a:r>
            <a:r>
              <a:rPr lang="sv-SE" noProof="0" dirty="0">
                <a:solidFill>
                  <a:schemeClr val="tx1"/>
                </a:solidFill>
              </a:rPr>
              <a:t> the </a:t>
            </a:r>
            <a:r>
              <a:rPr lang="sv-SE" noProof="0" dirty="0" err="1">
                <a:solidFill>
                  <a:schemeClr val="tx1"/>
                </a:solidFill>
              </a:rPr>
              <a:t>instructions</a:t>
            </a:r>
            <a:r>
              <a:rPr lang="sv-SE" noProof="0" dirty="0">
                <a:solidFill>
                  <a:schemeClr val="tx1"/>
                </a:solidFill>
              </a:rPr>
              <a:t> </a:t>
            </a:r>
            <a:r>
              <a:rPr lang="sv-SE" noProof="0" dirty="0" err="1">
                <a:solidFill>
                  <a:schemeClr val="tx1"/>
                </a:solidFill>
              </a:rPr>
              <a:t>above</a:t>
            </a:r>
            <a:r>
              <a:rPr lang="sv-SE" noProof="0" dirty="0">
                <a:solidFill>
                  <a:schemeClr val="tx1"/>
                </a:solidFill>
              </a:rPr>
              <a:t> </a:t>
            </a:r>
            <a:r>
              <a:rPr lang="sv-SE" noProof="0" dirty="0" err="1">
                <a:solidFill>
                  <a:schemeClr val="tx1"/>
                </a:solidFill>
              </a:rPr>
              <a:t>followed</a:t>
            </a:r>
            <a:r>
              <a:rPr lang="sv-SE" noProof="0" dirty="0">
                <a:solidFill>
                  <a:schemeClr val="tx1"/>
                </a:solidFill>
              </a:rPr>
              <a:t> by </a:t>
            </a:r>
            <a:r>
              <a:rPr lang="sv-SE" noProof="0" dirty="0" err="1">
                <a:solidFill>
                  <a:schemeClr val="tx1"/>
                </a:solidFill>
              </a:rPr>
              <a:t>pressing</a:t>
            </a:r>
            <a:r>
              <a:rPr lang="sv-SE" noProof="0" dirty="0">
                <a:solidFill>
                  <a:schemeClr val="tx1"/>
                </a:solidFill>
              </a:rPr>
              <a:t> the “</a:t>
            </a:r>
            <a:r>
              <a:rPr lang="sv-SE" noProof="0" dirty="0" err="1">
                <a:solidFill>
                  <a:schemeClr val="tx1"/>
                </a:solidFill>
              </a:rPr>
              <a:t>Reset</a:t>
            </a:r>
            <a:r>
              <a:rPr lang="sv-SE" noProof="0" dirty="0">
                <a:solidFill>
                  <a:schemeClr val="tx1"/>
                </a:solidFill>
              </a:rPr>
              <a:t>” </a:t>
            </a:r>
            <a:r>
              <a:rPr lang="sv-SE" noProof="0" dirty="0" err="1">
                <a:solidFill>
                  <a:schemeClr val="tx1"/>
                </a:solidFill>
              </a:rPr>
              <a:t>button</a:t>
            </a:r>
            <a:r>
              <a:rPr lang="sv-SE" noProof="0" dirty="0">
                <a:solidFill>
                  <a:schemeClr val="tx1"/>
                </a:solidFill>
              </a:rPr>
              <a:t> in the Start </a:t>
            </a:r>
            <a:r>
              <a:rPr lang="sv-SE" noProof="0" dirty="0" err="1">
                <a:solidFill>
                  <a:schemeClr val="tx1"/>
                </a:solidFill>
              </a:rPr>
              <a:t>menu</a:t>
            </a:r>
            <a:r>
              <a:rPr lang="sv-SE" noProof="0" dirty="0">
                <a:solidFill>
                  <a:schemeClr val="tx1"/>
                </a:solidFill>
              </a:rPr>
              <a:t> to </a:t>
            </a:r>
            <a:r>
              <a:rPr lang="sv-SE" noProof="0" dirty="0" err="1">
                <a:solidFill>
                  <a:schemeClr val="tx1"/>
                </a:solidFill>
              </a:rPr>
              <a:t>reorder</a:t>
            </a:r>
            <a:r>
              <a:rPr lang="sv-SE" noProof="0" dirty="0">
                <a:solidFill>
                  <a:schemeClr val="tx1"/>
                </a:solidFill>
              </a:rPr>
              <a:t> </a:t>
            </a:r>
            <a:r>
              <a:rPr lang="sv-SE" noProof="0" dirty="0" err="1">
                <a:solidFill>
                  <a:schemeClr val="tx1"/>
                </a:solidFill>
              </a:rPr>
              <a:t>objects</a:t>
            </a:r>
            <a:r>
              <a:rPr lang="sv-SE" noProof="0" dirty="0">
                <a:solidFill>
                  <a:schemeClr val="tx1"/>
                </a:solidFill>
              </a:rPr>
              <a:t> to be </a:t>
            </a:r>
            <a:r>
              <a:rPr lang="sv-SE" noProof="0" dirty="0" err="1">
                <a:solidFill>
                  <a:schemeClr val="tx1"/>
                </a:solidFill>
              </a:rPr>
              <a:t>placed</a:t>
            </a:r>
            <a:r>
              <a:rPr lang="sv-SE" noProof="0" dirty="0">
                <a:solidFill>
                  <a:schemeClr val="tx1"/>
                </a:solidFill>
              </a:rPr>
              <a:t> on </a:t>
            </a:r>
            <a:r>
              <a:rPr lang="sv-SE" noProof="0" dirty="0" err="1">
                <a:solidFill>
                  <a:schemeClr val="tx1"/>
                </a:solidFill>
              </a:rPr>
              <a:t>top</a:t>
            </a:r>
            <a:r>
              <a:rPr lang="sv-SE" noProof="0" dirty="0">
                <a:solidFill>
                  <a:schemeClr val="tx1"/>
                </a:solidFill>
              </a:rPr>
              <a:t> </a:t>
            </a:r>
            <a:r>
              <a:rPr lang="sv-SE" noProof="0" dirty="0" err="1">
                <a:solidFill>
                  <a:schemeClr val="tx1"/>
                </a:solidFill>
              </a:rPr>
              <a:t>of</a:t>
            </a:r>
            <a:r>
              <a:rPr lang="sv-SE" noProof="0" dirty="0">
                <a:solidFill>
                  <a:schemeClr val="tx1"/>
                </a:solidFill>
              </a:rPr>
              <a:t> image</a:t>
            </a:r>
          </a:p>
        </p:txBody>
      </p:sp>
      <p:sp>
        <p:nvSpPr>
          <p:cNvPr id="25" name="Logo">
            <a:extLst>
              <a:ext uri="{FF2B5EF4-FFF2-40B4-BE49-F238E27FC236}">
                <a16:creationId xmlns:a16="http://schemas.microsoft.com/office/drawing/2014/main" id="{11F815E4-5F65-4CC9-AF21-EDCB17137CF2}"/>
              </a:ext>
            </a:extLst>
          </p:cNvPr>
          <p:cNvSpPr>
            <a:spLocks noGrp="1" noChangeAspect="1"/>
          </p:cNvSpPr>
          <p:nvPr>
            <p:ph type="body" sz="quarter" idx="19" hasCustomPrompt="1"/>
          </p:nvPr>
        </p:nvSpPr>
        <p:spPr>
          <a:xfrm>
            <a:off x="9388888" y="842942"/>
            <a:ext cx="2205793" cy="3682448"/>
          </a:xfrm>
          <a:blipFill>
            <a:blip r:embed="rId6">
              <a:extLst>
                <a:ext uri="{28A0092B-C50C-407E-A947-70E740481C1C}">
                  <a14:useLocalDpi xmlns:a14="http://schemas.microsoft.com/office/drawing/2010/main"/>
                </a:ext>
              </a:extLst>
            </a:blip>
            <a:stretch>
              <a:fillRect/>
            </a:stretch>
          </a:blipFill>
        </p:spPr>
        <p:txBody>
          <a:bodyPr tIns="720000"/>
          <a:lstStyle>
            <a:lvl1pPr rtl="0">
              <a:defRPr sz="100"/>
            </a:lvl1pPr>
          </a:lstStyle>
          <a:p>
            <a:pPr lvl="0"/>
            <a:r>
              <a:rPr lang="sv-SE" noProof="0" dirty="0"/>
              <a:t>  </a:t>
            </a:r>
          </a:p>
        </p:txBody>
      </p:sp>
    </p:spTree>
    <p:extLst>
      <p:ext uri="{BB962C8B-B14F-4D97-AF65-F5344CB8AC3E}">
        <p14:creationId xmlns:p14="http://schemas.microsoft.com/office/powerpoint/2010/main" val="1572346744"/>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hapter divider Turquois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69899B2-B742-42A5-8A6B-485F65218065}"/>
              </a:ext>
            </a:extLst>
          </p:cNvPr>
          <p:cNvSpPr/>
          <p:nvPr userDrawn="1"/>
        </p:nvSpPr>
        <p:spPr>
          <a:xfrm>
            <a:off x="192088" y="188913"/>
            <a:ext cx="11807825" cy="6480175"/>
          </a:xfrm>
          <a:prstGeom prst="rect">
            <a:avLst/>
          </a:prstGeom>
          <a:solidFill>
            <a:srgbClr val="55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pic>
        <p:nvPicPr>
          <p:cNvPr id="14" name="Bildobjekt 13">
            <a:extLst>
              <a:ext uri="{FF2B5EF4-FFF2-40B4-BE49-F238E27FC236}">
                <a16:creationId xmlns:a16="http://schemas.microsoft.com/office/drawing/2014/main" id="{A29DE02A-D7CA-4320-BFA6-808AD90708F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388889" y="849698"/>
            <a:ext cx="2205792" cy="3708783"/>
          </a:xfrm>
          <a:prstGeom prst="rect">
            <a:avLst/>
          </a:prstGeom>
        </p:spPr>
      </p:pic>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8"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2" name="Rubrik 1">
            <a:extLst>
              <a:ext uri="{FF2B5EF4-FFF2-40B4-BE49-F238E27FC236}">
                <a16:creationId xmlns:a16="http://schemas.microsoft.com/office/drawing/2014/main" id="{4DA8C7BC-EB01-4403-BDF4-E224DAD098C3}"/>
              </a:ext>
            </a:extLst>
          </p:cNvPr>
          <p:cNvSpPr>
            <a:spLocks noGrp="1"/>
          </p:cNvSpPr>
          <p:nvPr>
            <p:ph type="title"/>
          </p:nvPr>
        </p:nvSpPr>
        <p:spPr>
          <a:xfrm>
            <a:off x="550861" y="2647826"/>
            <a:ext cx="7878763" cy="2124075"/>
          </a:xfrm>
        </p:spPr>
        <p:txBody>
          <a:bodyPr vert="horz" anchor="b">
            <a:noAutofit/>
          </a:bodyPr>
          <a:lstStyle>
            <a:lvl1pPr rtl="0">
              <a:defRPr sz="3600" cap="all" baseline="0">
                <a:solidFill>
                  <a:schemeClr val="tx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p:nvPr>
        </p:nvSpPr>
        <p:spPr>
          <a:xfrm>
            <a:off x="550861" y="4797401"/>
            <a:ext cx="9144000" cy="505505"/>
          </a:xfrm>
        </p:spPr>
        <p:txBody>
          <a:bodyPr anchor="t">
            <a:noAutofit/>
          </a:bodyPr>
          <a:lstStyle>
            <a:lvl1pPr marL="0" indent="0" algn="l" rtl="0">
              <a:buNone/>
              <a:defRPr sz="24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62715479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hapter divider Yellow">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69899B2-B742-42A5-8A6B-485F65218065}"/>
              </a:ext>
            </a:extLst>
          </p:cNvPr>
          <p:cNvSpPr/>
          <p:nvPr userDrawn="1"/>
        </p:nvSpPr>
        <p:spPr>
          <a:xfrm>
            <a:off x="192088" y="188913"/>
            <a:ext cx="11807825" cy="6480175"/>
          </a:xfrm>
          <a:prstGeom prst="rect">
            <a:avLst/>
          </a:prstGeom>
          <a:solidFill>
            <a:srgbClr val="FAD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2"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2" name="Rubrik 1">
            <a:extLst>
              <a:ext uri="{FF2B5EF4-FFF2-40B4-BE49-F238E27FC236}">
                <a16:creationId xmlns:a16="http://schemas.microsoft.com/office/drawing/2014/main" id="{4DA8C7BC-EB01-4403-BDF4-E224DAD098C3}"/>
              </a:ext>
            </a:extLst>
          </p:cNvPr>
          <p:cNvSpPr>
            <a:spLocks noGrp="1"/>
          </p:cNvSpPr>
          <p:nvPr>
            <p:ph type="title"/>
          </p:nvPr>
        </p:nvSpPr>
        <p:spPr>
          <a:xfrm>
            <a:off x="550861" y="2647826"/>
            <a:ext cx="7878763" cy="2124075"/>
          </a:xfrm>
        </p:spPr>
        <p:txBody>
          <a:bodyPr vert="horz" anchor="b">
            <a:noAutofit/>
          </a:bodyPr>
          <a:lstStyle>
            <a:lvl1pPr rtl="0">
              <a:defRPr sz="3600" cap="all" baseline="0">
                <a:solidFill>
                  <a:schemeClr val="tx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p:nvPr>
        </p:nvSpPr>
        <p:spPr>
          <a:xfrm>
            <a:off x="550861" y="4797401"/>
            <a:ext cx="9144000" cy="505505"/>
          </a:xfrm>
        </p:spPr>
        <p:txBody>
          <a:bodyPr anchor="t">
            <a:noAutofit/>
          </a:bodyPr>
          <a:lstStyle>
            <a:lvl1pPr marL="0" indent="0" algn="l" rtl="0">
              <a:buNone/>
              <a:defRPr sz="24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pic>
        <p:nvPicPr>
          <p:cNvPr id="14" name="Bildobjekt 13">
            <a:extLst>
              <a:ext uri="{FF2B5EF4-FFF2-40B4-BE49-F238E27FC236}">
                <a16:creationId xmlns:a16="http://schemas.microsoft.com/office/drawing/2014/main" id="{DDCC975F-7E09-4C30-BBE1-17E19393DDF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9388889" y="849698"/>
            <a:ext cx="2205792" cy="3708783"/>
          </a:xfrm>
          <a:prstGeom prst="rect">
            <a:avLst/>
          </a:prstGeom>
        </p:spPr>
      </p:pic>
    </p:spTree>
    <p:extLst>
      <p:ext uri="{BB962C8B-B14F-4D97-AF65-F5344CB8AC3E}">
        <p14:creationId xmlns:p14="http://schemas.microsoft.com/office/powerpoint/2010/main" val="2037099025"/>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69899B2-B742-42A5-8A6B-485F65218065}"/>
              </a:ext>
            </a:extLst>
          </p:cNvPr>
          <p:cNvSpPr/>
          <p:nvPr userDrawn="1"/>
        </p:nvSpPr>
        <p:spPr>
          <a:xfrm>
            <a:off x="192088" y="188913"/>
            <a:ext cx="11807825"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Bildruta 12">
            <a:extLst>
              <a:ext uri="{FF2B5EF4-FFF2-40B4-BE49-F238E27FC236}">
                <a16:creationId xmlns:a16="http://schemas.microsoft.com/office/drawing/2014/main" id="{D08E5299-A7C6-4D83-9AED-F878123BB268}"/>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solidFill>
                <a:schemeClr val="tx1">
                  <a:lumMod val="75000"/>
                  <a:lumOff val="25000"/>
                </a:schemeClr>
              </a:solidFill>
            </a:endParaRPr>
          </a:p>
        </p:txBody>
      </p:sp>
      <p:sp>
        <p:nvSpPr>
          <p:cNvPr id="2" name="Rubrik 1">
            <a:extLst>
              <a:ext uri="{FF2B5EF4-FFF2-40B4-BE49-F238E27FC236}">
                <a16:creationId xmlns:a16="http://schemas.microsoft.com/office/drawing/2014/main" id="{4DA8C7BC-EB01-4403-BDF4-E224DAD098C3}"/>
              </a:ext>
            </a:extLst>
          </p:cNvPr>
          <p:cNvSpPr>
            <a:spLocks noGrp="1"/>
          </p:cNvSpPr>
          <p:nvPr>
            <p:ph type="title"/>
          </p:nvPr>
        </p:nvSpPr>
        <p:spPr>
          <a:xfrm>
            <a:off x="550861" y="2647826"/>
            <a:ext cx="7878763" cy="2124075"/>
          </a:xfrm>
        </p:spPr>
        <p:txBody>
          <a:bodyPr vert="horz" anchor="b">
            <a:noAutofit/>
          </a:bodyPr>
          <a:lstStyle>
            <a:lvl1pPr rtl="0">
              <a:defRPr sz="3600" cap="all" baseline="0">
                <a:solidFill>
                  <a:schemeClr val="tx1"/>
                </a:solidFill>
              </a:defRPr>
            </a:lvl1p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p:nvPr>
        </p:nvSpPr>
        <p:spPr>
          <a:xfrm>
            <a:off x="550861" y="4797401"/>
            <a:ext cx="9144000" cy="505505"/>
          </a:xfrm>
        </p:spPr>
        <p:txBody>
          <a:bodyPr anchor="t">
            <a:noAutofit/>
          </a:bodyPr>
          <a:lstStyle>
            <a:lvl1pPr marL="0" indent="0" algn="l" rtl="0">
              <a:buNone/>
              <a:defRPr sz="24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pic>
        <p:nvPicPr>
          <p:cNvPr id="14" name="Bildobjekt 13">
            <a:extLst>
              <a:ext uri="{FF2B5EF4-FFF2-40B4-BE49-F238E27FC236}">
                <a16:creationId xmlns:a16="http://schemas.microsoft.com/office/drawing/2014/main" id="{764C81C6-A35F-4804-8072-34BF62D8D0D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9388889" y="849698"/>
            <a:ext cx="2205792" cy="3708783"/>
          </a:xfrm>
          <a:prstGeom prst="rect">
            <a:avLst/>
          </a:prstGeom>
        </p:spPr>
      </p:pic>
    </p:spTree>
    <p:extLst>
      <p:ext uri="{BB962C8B-B14F-4D97-AF65-F5344CB8AC3E}">
        <p14:creationId xmlns:p14="http://schemas.microsoft.com/office/powerpoint/2010/main" val="1508608672"/>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CE8670B9-5707-486F-B2EB-8E3E43D6E8E9}"/>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0900" name="think-cell Slide" r:id="rId4" imgW="344" imgH="344" progId="TCLayout.ActiveDocument.1">
                  <p:embed/>
                </p:oleObj>
              </mc:Choice>
              <mc:Fallback>
                <p:oleObj name="think-cell Slide" r:id="rId4" imgW="344" imgH="344" progId="TCLayout.ActiveDocument.1">
                  <p:embed/>
                  <p:pic>
                    <p:nvPicPr>
                      <p:cNvPr id="8" name="Objekt 7" hidden="1">
                        <a:extLst>
                          <a:ext uri="{FF2B5EF4-FFF2-40B4-BE49-F238E27FC236}">
                            <a16:creationId xmlns:a16="http://schemas.microsoft.com/office/drawing/2014/main" id="{CE8670B9-5707-486F-B2EB-8E3E43D6E8E9}"/>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rtl="0">
              <a:defRPr/>
            </a:lvl1p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rtl="0">
              <a:defRPr/>
            </a:lvl1pPr>
          </a:lstStyle>
          <a:p>
            <a:fld id="{246AFA5D-4DF1-4226-B908-AE71524D9811}" type="datetimeFigureOut">
              <a:rPr lang="sv-SE" smtClean="0"/>
              <a:pPr/>
              <a:t>2023-03-07</a:t>
            </a:fld>
            <a:endParaRPr lang="sv-SE" dirty="0"/>
          </a:p>
        </p:txBody>
      </p:sp>
      <p:sp>
        <p:nvSpPr>
          <p:cNvPr id="5" name="Footer Placeholder 4"/>
          <p:cNvSpPr>
            <a:spLocks noGrp="1"/>
          </p:cNvSpPr>
          <p:nvPr>
            <p:ph type="ftr" sz="quarter" idx="11"/>
          </p:nvPr>
        </p:nvSpPr>
        <p:spPr>
          <a:xfrm>
            <a:off x="4275527" y="5405568"/>
            <a:ext cx="3860800" cy="553022"/>
          </a:xfrm>
          <a:prstGeom prst="rect">
            <a:avLst/>
          </a:prstGeom>
        </p:spPr>
        <p:txBody>
          <a:bodyPr/>
          <a:lstStyle>
            <a:lvl1pPr rtl="0">
              <a:defRPr/>
            </a:lvl1pPr>
          </a:lstStyle>
          <a:p>
            <a:endParaRPr lang="sv-SE"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rtl="0">
              <a:defRPr/>
            </a:lvl1pPr>
          </a:lstStyle>
          <a:p>
            <a:fld id="{CB620259-9A82-4EB5-99DD-DC0D3D106B93}" type="slidenum">
              <a:rPr lang="sv-SE" smtClean="0"/>
              <a:pPr/>
              <a:t>‹#›</a:t>
            </a:fld>
            <a:endParaRPr lang="sv-SE" dirty="0"/>
          </a:p>
        </p:txBody>
      </p:sp>
    </p:spTree>
    <p:extLst>
      <p:ext uri="{BB962C8B-B14F-4D97-AF65-F5344CB8AC3E}">
        <p14:creationId xmlns:p14="http://schemas.microsoft.com/office/powerpoint/2010/main" val="14125368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3" name="Content Placeholder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4" name="Content Placeholder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6AFA5D-4DF1-4226-B908-AE71524D9811}" type="datetimeFigureOut">
              <a:rPr lang="sv-SE" smtClean="0"/>
              <a:t>2023-03-07</a:t>
            </a:fld>
            <a:endParaRPr lang="sv-SE"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sv-SE"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B620259-9A82-4EB5-99DD-DC0D3D106B93}" type="slidenum">
              <a:rPr lang="sv-SE" smtClean="0"/>
              <a:t>‹#›</a:t>
            </a:fld>
            <a:endParaRPr lang="sv-SE" dirty="0"/>
          </a:p>
        </p:txBody>
      </p:sp>
    </p:spTree>
    <p:extLst>
      <p:ext uri="{BB962C8B-B14F-4D97-AF65-F5344CB8AC3E}">
        <p14:creationId xmlns:p14="http://schemas.microsoft.com/office/powerpoint/2010/main" val="160262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layout areas">
    <p:bg>
      <p:bgPr>
        <a:solidFill>
          <a:srgbClr val="F9F5F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A2269F-6501-41FA-8F84-2D894FA13737}"/>
              </a:ext>
            </a:extLst>
          </p:cNvPr>
          <p:cNvSpPr>
            <a:spLocks noGrp="1"/>
          </p:cNvSpPr>
          <p:nvPr>
            <p:ph type="title"/>
          </p:nvPr>
        </p:nvSpPr>
        <p:spPr/>
        <p:txBody>
          <a:bodyPr/>
          <a:lstStyle/>
          <a:p>
            <a:r>
              <a:rPr lang="sv-SE"/>
              <a:t>Click to edit Master title style</a:t>
            </a:r>
            <a:endParaRPr lang="sv-SE" dirty="0"/>
          </a:p>
        </p:txBody>
      </p:sp>
      <p:sp>
        <p:nvSpPr>
          <p:cNvPr id="19" name="Callout: Bent Line with No Border 18">
            <a:extLst>
              <a:ext uri="{FF2B5EF4-FFF2-40B4-BE49-F238E27FC236}">
                <a16:creationId xmlns:a16="http://schemas.microsoft.com/office/drawing/2014/main" id="{FA17EDCA-F369-4A35-808F-5CC9FE9A9192}"/>
              </a:ext>
            </a:extLst>
          </p:cNvPr>
          <p:cNvSpPr>
            <a:spLocks noGrp="1"/>
          </p:cNvSpPr>
          <p:nvPr>
            <p:ph type="body" sz="quarter" idx="28"/>
          </p:nvPr>
        </p:nvSpPr>
        <p:spPr>
          <a:xfrm>
            <a:off x="550862" y="1304925"/>
            <a:ext cx="535199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5" name="Content Placeholder 14">
            <a:extLst>
              <a:ext uri="{FF2B5EF4-FFF2-40B4-BE49-F238E27FC236}">
                <a16:creationId xmlns:a16="http://schemas.microsoft.com/office/drawing/2014/main" id="{E5931040-59D7-41A2-9CF7-B70CE6B3EBB4}"/>
              </a:ext>
            </a:extLst>
          </p:cNvPr>
          <p:cNvSpPr>
            <a:spLocks noGrp="1"/>
          </p:cNvSpPr>
          <p:nvPr>
            <p:ph sz="quarter" idx="26"/>
          </p:nvPr>
        </p:nvSpPr>
        <p:spPr>
          <a:xfrm>
            <a:off x="550862" y="1763828"/>
            <a:ext cx="5351997" cy="4362121"/>
          </a:xfrm>
          <a:custGeom>
            <a:avLst/>
            <a:gdLst>
              <a:gd name="connsiteX0" fmla="*/ 0 w 5351997"/>
              <a:gd name="connsiteY0" fmla="*/ 0 h 4362121"/>
              <a:gd name="connsiteX1" fmla="*/ 5351997 w 5351997"/>
              <a:gd name="connsiteY1" fmla="*/ 0 h 4362121"/>
              <a:gd name="connsiteX2" fmla="*/ 5351997 w 5351997"/>
              <a:gd name="connsiteY2" fmla="*/ 4362121 h 4362121"/>
              <a:gd name="connsiteX3" fmla="*/ 0 w 5351997"/>
              <a:gd name="connsiteY3" fmla="*/ 4362121 h 4362121"/>
            </a:gdLst>
            <a:ahLst/>
            <a:cxnLst>
              <a:cxn ang="0">
                <a:pos x="connsiteX0" y="connsiteY0"/>
              </a:cxn>
              <a:cxn ang="0">
                <a:pos x="connsiteX1" y="connsiteY1"/>
              </a:cxn>
              <a:cxn ang="0">
                <a:pos x="connsiteX2" y="connsiteY2"/>
              </a:cxn>
              <a:cxn ang="0">
                <a:pos x="connsiteX3" y="connsiteY3"/>
              </a:cxn>
            </a:cxnLst>
            <a:rect l="l" t="t" r="r" b="b"/>
            <a:pathLst>
              <a:path w="5351997" h="4362121">
                <a:moveTo>
                  <a:pt x="0" y="0"/>
                </a:moveTo>
                <a:lnTo>
                  <a:pt x="5351997" y="0"/>
                </a:lnTo>
                <a:lnTo>
                  <a:pt x="5351997" y="4362121"/>
                </a:lnTo>
                <a:lnTo>
                  <a:pt x="0" y="4362121"/>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1" name="Callout: Bent Line with No Border 18">
            <a:extLst>
              <a:ext uri="{FF2B5EF4-FFF2-40B4-BE49-F238E27FC236}">
                <a16:creationId xmlns:a16="http://schemas.microsoft.com/office/drawing/2014/main" id="{0BBBF260-1733-4E1F-940E-F8B5BAD4A248}"/>
              </a:ext>
            </a:extLst>
          </p:cNvPr>
          <p:cNvSpPr>
            <a:spLocks noGrp="1"/>
          </p:cNvSpPr>
          <p:nvPr>
            <p:ph type="body" sz="quarter" idx="29"/>
          </p:nvPr>
        </p:nvSpPr>
        <p:spPr>
          <a:xfrm>
            <a:off x="6284912" y="1304925"/>
            <a:ext cx="535199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a:t>Edit Master text styles</a:t>
            </a:r>
            <a:endParaRPr lang="sv-SE" dirty="0"/>
          </a:p>
        </p:txBody>
      </p:sp>
      <p:sp>
        <p:nvSpPr>
          <p:cNvPr id="16" name="Content Placeholder 15">
            <a:extLst>
              <a:ext uri="{FF2B5EF4-FFF2-40B4-BE49-F238E27FC236}">
                <a16:creationId xmlns:a16="http://schemas.microsoft.com/office/drawing/2014/main" id="{DFC26E2F-0E0E-4B20-A48F-E0FF49B67B63}"/>
              </a:ext>
            </a:extLst>
          </p:cNvPr>
          <p:cNvSpPr>
            <a:spLocks noGrp="1"/>
          </p:cNvSpPr>
          <p:nvPr>
            <p:ph sz="quarter" idx="27"/>
          </p:nvPr>
        </p:nvSpPr>
        <p:spPr>
          <a:xfrm>
            <a:off x="6289138" y="1763828"/>
            <a:ext cx="5351997" cy="4362121"/>
          </a:xfrm>
          <a:custGeom>
            <a:avLst/>
            <a:gdLst>
              <a:gd name="connsiteX0" fmla="*/ 0 w 5351997"/>
              <a:gd name="connsiteY0" fmla="*/ 0 h 4362121"/>
              <a:gd name="connsiteX1" fmla="*/ 5351997 w 5351997"/>
              <a:gd name="connsiteY1" fmla="*/ 0 h 4362121"/>
              <a:gd name="connsiteX2" fmla="*/ 5351997 w 5351997"/>
              <a:gd name="connsiteY2" fmla="*/ 4362121 h 4362121"/>
              <a:gd name="connsiteX3" fmla="*/ 0 w 5351997"/>
              <a:gd name="connsiteY3" fmla="*/ 4362121 h 4362121"/>
            </a:gdLst>
            <a:ahLst/>
            <a:cxnLst>
              <a:cxn ang="0">
                <a:pos x="connsiteX0" y="connsiteY0"/>
              </a:cxn>
              <a:cxn ang="0">
                <a:pos x="connsiteX1" y="connsiteY1"/>
              </a:cxn>
              <a:cxn ang="0">
                <a:pos x="connsiteX2" y="connsiteY2"/>
              </a:cxn>
              <a:cxn ang="0">
                <a:pos x="connsiteX3" y="connsiteY3"/>
              </a:cxn>
            </a:cxnLst>
            <a:rect l="l" t="t" r="r" b="b"/>
            <a:pathLst>
              <a:path w="5351997" h="4362121">
                <a:moveTo>
                  <a:pt x="0" y="0"/>
                </a:moveTo>
                <a:lnTo>
                  <a:pt x="5351997" y="0"/>
                </a:lnTo>
                <a:lnTo>
                  <a:pt x="5351997" y="4362121"/>
                </a:lnTo>
                <a:lnTo>
                  <a:pt x="0" y="4362121"/>
                </a:lnTo>
                <a:close/>
              </a:path>
            </a:pathLst>
          </a:custGeom>
        </p:spPr>
        <p:txBody>
          <a:bodyPr wrap="square">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graphicFrame>
        <p:nvGraphicFramePr>
          <p:cNvPr id="7" name="Objekt 6">
            <a:extLst>
              <a:ext uri="{FF2B5EF4-FFF2-40B4-BE49-F238E27FC236}">
                <a16:creationId xmlns:a16="http://schemas.microsoft.com/office/drawing/2014/main" id="{D2BC6C42-6097-492B-9F99-D348590B5485}"/>
              </a:ext>
            </a:extLst>
          </p:cNvPr>
          <p:cNvGraphicFramePr>
            <a:graphicFrameLocks noChangeAspect="1"/>
          </p:cNvGraphicFramePr>
          <p:nvPr userDrawn="1">
            <p:custDataLst>
              <p:tags r:id="rId2"/>
            </p:custDataLst>
            <p:extLst>
              <p:ext uri="{D42A27DB-BD31-4B8C-83A1-F6EECF244321}">
                <p14:modId xmlns:p14="http://schemas.microsoft.com/office/powerpoint/2010/main" val="3552076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Slide" r:id="rId4" imgW="306" imgH="306" progId="TCLayout.ActiveDocument.1">
                  <p:embed/>
                </p:oleObj>
              </mc:Choice>
              <mc:Fallback>
                <p:oleObj name="think-cell Slide" r:id="rId4" imgW="306" imgH="306" progId="TCLayout.ActiveDocument.1">
                  <p:embed/>
                  <p:pic>
                    <p:nvPicPr>
                      <p:cNvPr id="7" name="Objekt 6">
                        <a:extLst>
                          <a:ext uri="{FF2B5EF4-FFF2-40B4-BE49-F238E27FC236}">
                            <a16:creationId xmlns:a16="http://schemas.microsoft.com/office/drawing/2014/main" id="{D2BC6C42-6097-492B-9F99-D348590B54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latshållare för bildnummer 5">
            <a:extLst>
              <a:ext uri="{FF2B5EF4-FFF2-40B4-BE49-F238E27FC236}">
                <a16:creationId xmlns:a16="http://schemas.microsoft.com/office/drawing/2014/main" id="{D76DF0D5-7E91-45C0-B88D-743E0305DDA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5" name="Text Placeholder 24">
            <a:extLst>
              <a:ext uri="{FF2B5EF4-FFF2-40B4-BE49-F238E27FC236}">
                <a16:creationId xmlns:a16="http://schemas.microsoft.com/office/drawing/2014/main" id="{61A3BBED-2363-4903-898D-6C097A93460E}"/>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a:t>Edit Master text styles</a:t>
            </a:r>
            <a:endParaRPr lang="sv-SE" dirty="0"/>
          </a:p>
        </p:txBody>
      </p:sp>
    </p:spTree>
    <p:extLst>
      <p:ext uri="{BB962C8B-B14F-4D97-AF65-F5344CB8AC3E}">
        <p14:creationId xmlns:p14="http://schemas.microsoft.com/office/powerpoint/2010/main" val="777135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Innehållsförtecknin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4" name="think-cell Slide" r:id="rId5" imgW="344" imgH="344" progId="TCLayout.ActiveDocument.1">
                  <p:embed/>
                </p:oleObj>
              </mc:Choice>
              <mc:Fallback>
                <p:oleObj name="think-cell Slide" r:id="rId5" imgW="344" imgH="344"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sv-SE" sz="2700" b="0" i="0" baseline="0" dirty="0">
              <a:latin typeface="Futura Hv BT" panose="020B0702020204020204"/>
              <a:sym typeface="Futura Hv BT" panose="020B0702020204020204"/>
            </a:endParaRPr>
          </a:p>
        </p:txBody>
      </p:sp>
      <p:sp>
        <p:nvSpPr>
          <p:cNvPr id="2" name="Rubrik 1"/>
          <p:cNvSpPr>
            <a:spLocks noGrp="1"/>
          </p:cNvSpPr>
          <p:nvPr>
            <p:ph type="title" hasCustomPrompt="1"/>
          </p:nvPr>
        </p:nvSpPr>
        <p:spPr>
          <a:xfrm>
            <a:off x="355601" y="621284"/>
            <a:ext cx="11514667" cy="792088"/>
          </a:xfrm>
        </p:spPr>
        <p:txBody>
          <a:bodyPr/>
          <a:lstStyle/>
          <a:p>
            <a:r>
              <a:rPr lang="sv-SE" dirty="0"/>
              <a:t>Klicka här för att ändra format</a:t>
            </a:r>
          </a:p>
        </p:txBody>
      </p:sp>
      <p:sp>
        <p:nvSpPr>
          <p:cNvPr id="3" name="Platshållare för bildnummer 2"/>
          <p:cNvSpPr>
            <a:spLocks noGrp="1"/>
          </p:cNvSpPr>
          <p:nvPr>
            <p:ph type="sldNum" sz="quarter" idx="10"/>
          </p:nvPr>
        </p:nvSpPr>
        <p:spPr/>
        <p:txBody>
          <a:bodyPr/>
          <a:lstStyle/>
          <a:p>
            <a:fld id="{86D61203-AB43-451A-93F9-AA6B75557FFC}" type="slidenum">
              <a:rPr lang="sv-SE" smtClean="0"/>
              <a:pPr/>
              <a:t>‹#›</a:t>
            </a:fld>
            <a:endParaRPr lang="sv-SE" dirty="0"/>
          </a:p>
        </p:txBody>
      </p:sp>
      <p:sp>
        <p:nvSpPr>
          <p:cNvPr id="4" name="Platshållare för sidfot 3"/>
          <p:cNvSpPr>
            <a:spLocks noGrp="1"/>
          </p:cNvSpPr>
          <p:nvPr>
            <p:ph type="ftr" sz="quarter" idx="11"/>
          </p:nvPr>
        </p:nvSpPr>
        <p:spPr/>
        <p:txBody>
          <a:bodyPr/>
          <a:lstStyle>
            <a:lvl1pPr eaLnBrk="1">
              <a:defRPr/>
            </a:lvl1pPr>
          </a:lstStyle>
          <a:p>
            <a:endParaRPr lang="sv-SE" dirty="0"/>
          </a:p>
        </p:txBody>
      </p:sp>
      <p:sp>
        <p:nvSpPr>
          <p:cNvPr id="7" name="Platshållare för text 6"/>
          <p:cNvSpPr>
            <a:spLocks noGrp="1"/>
          </p:cNvSpPr>
          <p:nvPr>
            <p:ph type="body" sz="quarter" idx="15" hasCustomPrompt="1"/>
          </p:nvPr>
        </p:nvSpPr>
        <p:spPr>
          <a:xfrm>
            <a:off x="355601" y="2133600"/>
            <a:ext cx="11501964" cy="4249738"/>
          </a:xfrm>
        </p:spPr>
        <p:txBody>
          <a:bodyPr/>
          <a:lstStyle>
            <a:lvl1pPr marL="185738" indent="-216000">
              <a:spcBef>
                <a:spcPts val="1000"/>
              </a:spcBef>
              <a:buFont typeface="Arial" panose="020B0604020202020204" pitchFamily="34" charset="0"/>
              <a:buChar char="&gt;"/>
              <a:defRPr sz="2400"/>
            </a:lvl1pPr>
          </a:lstStyle>
          <a:p>
            <a:pPr lvl="0"/>
            <a:r>
              <a:rPr lang="sv-SE" dirty="0"/>
              <a:t>xx</a:t>
            </a:r>
          </a:p>
        </p:txBody>
      </p:sp>
    </p:spTree>
    <p:extLst>
      <p:ext uri="{BB962C8B-B14F-4D97-AF65-F5344CB8AC3E}">
        <p14:creationId xmlns:p14="http://schemas.microsoft.com/office/powerpoint/2010/main" val="13033026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2 layout areas">
    <p:bg>
      <p:bgPr>
        <a:solidFill>
          <a:srgbClr val="F9F5F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A2269F-6501-41FA-8F84-2D894FA13737}"/>
              </a:ext>
            </a:extLst>
          </p:cNvPr>
          <p:cNvSpPr>
            <a:spLocks noGrp="1"/>
          </p:cNvSpPr>
          <p:nvPr>
            <p:ph type="title"/>
          </p:nvPr>
        </p:nvSpPr>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19" name="Callout: Bent Line with No Border 18">
            <a:extLst>
              <a:ext uri="{FF2B5EF4-FFF2-40B4-BE49-F238E27FC236}">
                <a16:creationId xmlns:a16="http://schemas.microsoft.com/office/drawing/2014/main" id="{FA17EDCA-F369-4A35-808F-5CC9FE9A9192}"/>
              </a:ext>
            </a:extLst>
          </p:cNvPr>
          <p:cNvSpPr>
            <a:spLocks noGrp="1"/>
          </p:cNvSpPr>
          <p:nvPr>
            <p:ph type="body" sz="quarter" idx="28"/>
          </p:nvPr>
        </p:nvSpPr>
        <p:spPr>
          <a:xfrm>
            <a:off x="550862" y="1304925"/>
            <a:ext cx="535199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dirty="0"/>
              <a:t>Edit Master text </a:t>
            </a:r>
            <a:r>
              <a:rPr lang="sv-SE" dirty="0" err="1"/>
              <a:t>styles</a:t>
            </a:r>
            <a:endParaRPr lang="sv-SE" dirty="0"/>
          </a:p>
        </p:txBody>
      </p:sp>
      <p:sp>
        <p:nvSpPr>
          <p:cNvPr id="15" name="Content Placeholder 14">
            <a:extLst>
              <a:ext uri="{FF2B5EF4-FFF2-40B4-BE49-F238E27FC236}">
                <a16:creationId xmlns:a16="http://schemas.microsoft.com/office/drawing/2014/main" id="{E5931040-59D7-41A2-9CF7-B70CE6B3EBB4}"/>
              </a:ext>
            </a:extLst>
          </p:cNvPr>
          <p:cNvSpPr>
            <a:spLocks noGrp="1"/>
          </p:cNvSpPr>
          <p:nvPr>
            <p:ph sz="quarter" idx="26"/>
          </p:nvPr>
        </p:nvSpPr>
        <p:spPr>
          <a:xfrm>
            <a:off x="550862" y="1763828"/>
            <a:ext cx="5351997" cy="4362121"/>
          </a:xfrm>
          <a:custGeom>
            <a:avLst/>
            <a:gdLst>
              <a:gd name="connsiteX0" fmla="*/ 0 w 5351997"/>
              <a:gd name="connsiteY0" fmla="*/ 0 h 4362121"/>
              <a:gd name="connsiteX1" fmla="*/ 5351997 w 5351997"/>
              <a:gd name="connsiteY1" fmla="*/ 0 h 4362121"/>
              <a:gd name="connsiteX2" fmla="*/ 5351997 w 5351997"/>
              <a:gd name="connsiteY2" fmla="*/ 4362121 h 4362121"/>
              <a:gd name="connsiteX3" fmla="*/ 0 w 5351997"/>
              <a:gd name="connsiteY3" fmla="*/ 4362121 h 4362121"/>
            </a:gdLst>
            <a:ahLst/>
            <a:cxnLst>
              <a:cxn ang="0">
                <a:pos x="connsiteX0" y="connsiteY0"/>
              </a:cxn>
              <a:cxn ang="0">
                <a:pos x="connsiteX1" y="connsiteY1"/>
              </a:cxn>
              <a:cxn ang="0">
                <a:pos x="connsiteX2" y="connsiteY2"/>
              </a:cxn>
              <a:cxn ang="0">
                <a:pos x="connsiteX3" y="connsiteY3"/>
              </a:cxn>
            </a:cxnLst>
            <a:rect l="l" t="t" r="r" b="b"/>
            <a:pathLst>
              <a:path w="5351997" h="4362121">
                <a:moveTo>
                  <a:pt x="0" y="0"/>
                </a:moveTo>
                <a:lnTo>
                  <a:pt x="5351997" y="0"/>
                </a:lnTo>
                <a:lnTo>
                  <a:pt x="5351997" y="4362121"/>
                </a:lnTo>
                <a:lnTo>
                  <a:pt x="0" y="4362121"/>
                </a:lnTo>
                <a:close/>
              </a:path>
            </a:pathLst>
          </a:custGeom>
        </p:spPr>
        <p:txBody>
          <a:bodyPr wrap="square">
            <a:noAutofit/>
          </a:body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21" name="Callout: Bent Line with No Border 18">
            <a:extLst>
              <a:ext uri="{FF2B5EF4-FFF2-40B4-BE49-F238E27FC236}">
                <a16:creationId xmlns:a16="http://schemas.microsoft.com/office/drawing/2014/main" id="{0BBBF260-1733-4E1F-940E-F8B5BAD4A248}"/>
              </a:ext>
            </a:extLst>
          </p:cNvPr>
          <p:cNvSpPr>
            <a:spLocks noGrp="1"/>
          </p:cNvSpPr>
          <p:nvPr>
            <p:ph type="body" sz="quarter" idx="29"/>
          </p:nvPr>
        </p:nvSpPr>
        <p:spPr>
          <a:xfrm>
            <a:off x="6284912" y="1304925"/>
            <a:ext cx="5351997" cy="410228"/>
          </a:xfrm>
          <a:custGeom>
            <a:avLst/>
            <a:gdLst>
              <a:gd name="connsiteX0" fmla="*/ 0 w 5351997"/>
              <a:gd name="connsiteY0" fmla="*/ 0 h 409882"/>
              <a:gd name="connsiteX1" fmla="*/ 5351997 w 5351997"/>
              <a:gd name="connsiteY1" fmla="*/ 0 h 409882"/>
              <a:gd name="connsiteX2" fmla="*/ 5351997 w 5351997"/>
              <a:gd name="connsiteY2" fmla="*/ 409882 h 409882"/>
              <a:gd name="connsiteX3" fmla="*/ 0 w 5351997"/>
              <a:gd name="connsiteY3" fmla="*/ 409882 h 409882"/>
              <a:gd name="connsiteX4" fmla="*/ 0 w 5351997"/>
              <a:gd name="connsiteY4" fmla="*/ 0 h 409882"/>
              <a:gd name="connsiteX0" fmla="*/ -445982 w 5351997"/>
              <a:gd name="connsiteY0" fmla="*/ 76853 h 409882"/>
              <a:gd name="connsiteX1" fmla="*/ -892017 w 5351997"/>
              <a:gd name="connsiteY1" fmla="*/ 76853 h 409882"/>
              <a:gd name="connsiteX2" fmla="*/ -2497616 w 5351997"/>
              <a:gd name="connsiteY2" fmla="*/ 461117 h 409882"/>
              <a:gd name="connsiteX0" fmla="*/ 892017 w 6244014"/>
              <a:gd name="connsiteY0" fmla="*/ 0 h 409882"/>
              <a:gd name="connsiteX1" fmla="*/ 6244014 w 6244014"/>
              <a:gd name="connsiteY1" fmla="*/ 0 h 409882"/>
              <a:gd name="connsiteX2" fmla="*/ 6244014 w 6244014"/>
              <a:gd name="connsiteY2" fmla="*/ 409882 h 409882"/>
              <a:gd name="connsiteX3" fmla="*/ 892017 w 6244014"/>
              <a:gd name="connsiteY3" fmla="*/ 409882 h 409882"/>
              <a:gd name="connsiteX4" fmla="*/ 892017 w 6244014"/>
              <a:gd name="connsiteY4" fmla="*/ 0 h 409882"/>
              <a:gd name="connsiteX0" fmla="*/ 446035 w 6244014"/>
              <a:gd name="connsiteY0" fmla="*/ 76853 h 409882"/>
              <a:gd name="connsiteX1" fmla="*/ 0 w 6244014"/>
              <a:gd name="connsiteY1" fmla="*/ 76853 h 409882"/>
              <a:gd name="connsiteX0" fmla="*/ 892017 w 6262635"/>
              <a:gd name="connsiteY0" fmla="*/ 0 h 409882"/>
              <a:gd name="connsiteX1" fmla="*/ 6244014 w 6262635"/>
              <a:gd name="connsiteY1" fmla="*/ 0 h 409882"/>
              <a:gd name="connsiteX2" fmla="*/ 6244014 w 6262635"/>
              <a:gd name="connsiteY2" fmla="*/ 409882 h 409882"/>
              <a:gd name="connsiteX3" fmla="*/ 892017 w 6262635"/>
              <a:gd name="connsiteY3" fmla="*/ 409882 h 409882"/>
              <a:gd name="connsiteX4" fmla="*/ 892017 w 6262635"/>
              <a:gd name="connsiteY4" fmla="*/ 0 h 409882"/>
              <a:gd name="connsiteX0" fmla="*/ 6262635 w 6262635"/>
              <a:gd name="connsiteY0" fmla="*/ 394353 h 409882"/>
              <a:gd name="connsiteX1" fmla="*/ 0 w 6262635"/>
              <a:gd name="connsiteY1" fmla="*/ 76853 h 409882"/>
              <a:gd name="connsiteX0" fmla="*/ 0 w 5370618"/>
              <a:gd name="connsiteY0" fmla="*/ 0 h 419753"/>
              <a:gd name="connsiteX1" fmla="*/ 5351997 w 5370618"/>
              <a:gd name="connsiteY1" fmla="*/ 0 h 419753"/>
              <a:gd name="connsiteX2" fmla="*/ 5351997 w 5370618"/>
              <a:gd name="connsiteY2" fmla="*/ 409882 h 419753"/>
              <a:gd name="connsiteX3" fmla="*/ 0 w 5370618"/>
              <a:gd name="connsiteY3" fmla="*/ 409882 h 419753"/>
              <a:gd name="connsiteX4" fmla="*/ 0 w 5370618"/>
              <a:gd name="connsiteY4" fmla="*/ 0 h 419753"/>
              <a:gd name="connsiteX0" fmla="*/ 5370618 w 5370618"/>
              <a:gd name="connsiteY0" fmla="*/ 394353 h 419753"/>
              <a:gd name="connsiteX1" fmla="*/ 9683 w 5370618"/>
              <a:gd name="connsiteY1" fmla="*/ 419753 h 419753"/>
              <a:gd name="connsiteX0" fmla="*/ 0 w 5351997"/>
              <a:gd name="connsiteY0" fmla="*/ 0 h 419753"/>
              <a:gd name="connsiteX1" fmla="*/ 5351997 w 5351997"/>
              <a:gd name="connsiteY1" fmla="*/ 0 h 419753"/>
              <a:gd name="connsiteX2" fmla="*/ 5351997 w 5351997"/>
              <a:gd name="connsiteY2" fmla="*/ 409882 h 419753"/>
              <a:gd name="connsiteX3" fmla="*/ 0 w 5351997"/>
              <a:gd name="connsiteY3" fmla="*/ 409882 h 419753"/>
              <a:gd name="connsiteX4" fmla="*/ 0 w 5351997"/>
              <a:gd name="connsiteY4" fmla="*/ 0 h 419753"/>
              <a:gd name="connsiteX0" fmla="*/ 5347758 w 5351997"/>
              <a:gd name="connsiteY0" fmla="*/ 409593 h 419753"/>
              <a:gd name="connsiteX1" fmla="*/ 9683 w 5351997"/>
              <a:gd name="connsiteY1" fmla="*/ 419753 h 419753"/>
              <a:gd name="connsiteX0" fmla="*/ 9367 w 5361364"/>
              <a:gd name="connsiteY0" fmla="*/ 0 h 414991"/>
              <a:gd name="connsiteX1" fmla="*/ 5361364 w 5361364"/>
              <a:gd name="connsiteY1" fmla="*/ 0 h 414991"/>
              <a:gd name="connsiteX2" fmla="*/ 5361364 w 5361364"/>
              <a:gd name="connsiteY2" fmla="*/ 409882 h 414991"/>
              <a:gd name="connsiteX3" fmla="*/ 9367 w 5361364"/>
              <a:gd name="connsiteY3" fmla="*/ 409882 h 414991"/>
              <a:gd name="connsiteX4" fmla="*/ 9367 w 5361364"/>
              <a:gd name="connsiteY4" fmla="*/ 0 h 414991"/>
              <a:gd name="connsiteX0" fmla="*/ 5357125 w 5361364"/>
              <a:gd name="connsiteY0" fmla="*/ 409593 h 414991"/>
              <a:gd name="connsiteX1" fmla="*/ 0 w 5361364"/>
              <a:gd name="connsiteY1" fmla="*/ 414991 h 414991"/>
              <a:gd name="connsiteX0" fmla="*/ 0 w 5351997"/>
              <a:gd name="connsiteY0" fmla="*/ 0 h 414991"/>
              <a:gd name="connsiteX1" fmla="*/ 5351997 w 5351997"/>
              <a:gd name="connsiteY1" fmla="*/ 0 h 414991"/>
              <a:gd name="connsiteX2" fmla="*/ 5351997 w 5351997"/>
              <a:gd name="connsiteY2" fmla="*/ 409882 h 414991"/>
              <a:gd name="connsiteX3" fmla="*/ 0 w 5351997"/>
              <a:gd name="connsiteY3" fmla="*/ 409882 h 414991"/>
              <a:gd name="connsiteX4" fmla="*/ 0 w 5351997"/>
              <a:gd name="connsiteY4" fmla="*/ 0 h 414991"/>
              <a:gd name="connsiteX0" fmla="*/ 5347758 w 5351997"/>
              <a:gd name="connsiteY0" fmla="*/ 409593 h 414991"/>
              <a:gd name="connsiteX1" fmla="*/ 19208 w 5351997"/>
              <a:gd name="connsiteY1" fmla="*/ 414991 h 414991"/>
              <a:gd name="connsiteX0" fmla="*/ 0 w 5351997"/>
              <a:gd name="connsiteY0" fmla="*/ 0 h 410228"/>
              <a:gd name="connsiteX1" fmla="*/ 5351997 w 5351997"/>
              <a:gd name="connsiteY1" fmla="*/ 0 h 410228"/>
              <a:gd name="connsiteX2" fmla="*/ 5351997 w 5351997"/>
              <a:gd name="connsiteY2" fmla="*/ 409882 h 410228"/>
              <a:gd name="connsiteX3" fmla="*/ 0 w 5351997"/>
              <a:gd name="connsiteY3" fmla="*/ 409882 h 410228"/>
              <a:gd name="connsiteX4" fmla="*/ 0 w 5351997"/>
              <a:gd name="connsiteY4" fmla="*/ 0 h 410228"/>
              <a:gd name="connsiteX0" fmla="*/ 5347758 w 5351997"/>
              <a:gd name="connsiteY0" fmla="*/ 409593 h 410228"/>
              <a:gd name="connsiteX1" fmla="*/ 158 w 5351997"/>
              <a:gd name="connsiteY1" fmla="*/ 410228 h 410228"/>
            </a:gdLst>
            <a:ahLst/>
            <a:cxnLst>
              <a:cxn ang="0">
                <a:pos x="connsiteX0" y="connsiteY0"/>
              </a:cxn>
              <a:cxn ang="0">
                <a:pos x="connsiteX1" y="connsiteY1"/>
              </a:cxn>
            </a:cxnLst>
            <a:rect l="l" t="t" r="r" b="b"/>
            <a:pathLst>
              <a:path w="5351997" h="410228" stroke="0" extrusionOk="0">
                <a:moveTo>
                  <a:pt x="0" y="0"/>
                </a:moveTo>
                <a:lnTo>
                  <a:pt x="5351997" y="0"/>
                </a:lnTo>
                <a:lnTo>
                  <a:pt x="5351997" y="409882"/>
                </a:lnTo>
                <a:lnTo>
                  <a:pt x="0" y="409882"/>
                </a:lnTo>
                <a:lnTo>
                  <a:pt x="0" y="0"/>
                </a:lnTo>
                <a:close/>
              </a:path>
              <a:path w="5351997" h="410228" fill="none" extrusionOk="0">
                <a:moveTo>
                  <a:pt x="5347758" y="409593"/>
                </a:moveTo>
                <a:lnTo>
                  <a:pt x="158" y="410228"/>
                </a:lnTo>
              </a:path>
            </a:pathLst>
          </a:custGeom>
          <a:ln w="12700">
            <a:solidFill>
              <a:schemeClr val="tx1"/>
            </a:solidFill>
          </a:ln>
        </p:spPr>
        <p:txBody>
          <a:bodyPr wrap="square" bIns="54000" anchor="b">
            <a:noAutofit/>
          </a:bodyPr>
          <a:lstStyle>
            <a:lvl1pPr marL="0" indent="0">
              <a:buNone/>
              <a:defRPr b="1"/>
            </a:lvl1pPr>
          </a:lstStyle>
          <a:p>
            <a:pPr lvl="0"/>
            <a:r>
              <a:rPr lang="sv-SE" dirty="0"/>
              <a:t>Edit Master text </a:t>
            </a:r>
            <a:r>
              <a:rPr lang="sv-SE" dirty="0" err="1"/>
              <a:t>styles</a:t>
            </a:r>
            <a:endParaRPr lang="sv-SE" dirty="0"/>
          </a:p>
        </p:txBody>
      </p:sp>
      <p:sp>
        <p:nvSpPr>
          <p:cNvPr id="16" name="Content Placeholder 15">
            <a:extLst>
              <a:ext uri="{FF2B5EF4-FFF2-40B4-BE49-F238E27FC236}">
                <a16:creationId xmlns:a16="http://schemas.microsoft.com/office/drawing/2014/main" id="{DFC26E2F-0E0E-4B20-A48F-E0FF49B67B63}"/>
              </a:ext>
            </a:extLst>
          </p:cNvPr>
          <p:cNvSpPr>
            <a:spLocks noGrp="1"/>
          </p:cNvSpPr>
          <p:nvPr>
            <p:ph sz="quarter" idx="27"/>
          </p:nvPr>
        </p:nvSpPr>
        <p:spPr>
          <a:xfrm>
            <a:off x="6289138" y="1763828"/>
            <a:ext cx="5351997" cy="4362121"/>
          </a:xfrm>
          <a:custGeom>
            <a:avLst/>
            <a:gdLst>
              <a:gd name="connsiteX0" fmla="*/ 0 w 5351997"/>
              <a:gd name="connsiteY0" fmla="*/ 0 h 4362121"/>
              <a:gd name="connsiteX1" fmla="*/ 5351997 w 5351997"/>
              <a:gd name="connsiteY1" fmla="*/ 0 h 4362121"/>
              <a:gd name="connsiteX2" fmla="*/ 5351997 w 5351997"/>
              <a:gd name="connsiteY2" fmla="*/ 4362121 h 4362121"/>
              <a:gd name="connsiteX3" fmla="*/ 0 w 5351997"/>
              <a:gd name="connsiteY3" fmla="*/ 4362121 h 4362121"/>
            </a:gdLst>
            <a:ahLst/>
            <a:cxnLst>
              <a:cxn ang="0">
                <a:pos x="connsiteX0" y="connsiteY0"/>
              </a:cxn>
              <a:cxn ang="0">
                <a:pos x="connsiteX1" y="connsiteY1"/>
              </a:cxn>
              <a:cxn ang="0">
                <a:pos x="connsiteX2" y="connsiteY2"/>
              </a:cxn>
              <a:cxn ang="0">
                <a:pos x="connsiteX3" y="connsiteY3"/>
              </a:cxn>
            </a:cxnLst>
            <a:rect l="l" t="t" r="r" b="b"/>
            <a:pathLst>
              <a:path w="5351997" h="4362121">
                <a:moveTo>
                  <a:pt x="0" y="0"/>
                </a:moveTo>
                <a:lnTo>
                  <a:pt x="5351997" y="0"/>
                </a:lnTo>
                <a:lnTo>
                  <a:pt x="5351997" y="4362121"/>
                </a:lnTo>
                <a:lnTo>
                  <a:pt x="0" y="4362121"/>
                </a:lnTo>
                <a:close/>
              </a:path>
            </a:pathLst>
          </a:custGeom>
        </p:spPr>
        <p:txBody>
          <a:bodyPr wrap="square">
            <a:noAutofit/>
          </a:body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graphicFrame>
        <p:nvGraphicFramePr>
          <p:cNvPr id="7" name="Objekt 6">
            <a:extLst>
              <a:ext uri="{FF2B5EF4-FFF2-40B4-BE49-F238E27FC236}">
                <a16:creationId xmlns:a16="http://schemas.microsoft.com/office/drawing/2014/main" id="{D2BC6C42-6097-492B-9F99-D348590B548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8" name="think-cell Slide" r:id="rId4" imgW="306" imgH="306" progId="TCLayout.ActiveDocument.1">
                  <p:embed/>
                </p:oleObj>
              </mc:Choice>
              <mc:Fallback>
                <p:oleObj name="think-cell Slide" r:id="rId4" imgW="306" imgH="306" progId="TCLayout.ActiveDocument.1">
                  <p:embed/>
                  <p:pic>
                    <p:nvPicPr>
                      <p:cNvPr id="7" name="Objekt 6">
                        <a:extLst>
                          <a:ext uri="{FF2B5EF4-FFF2-40B4-BE49-F238E27FC236}">
                            <a16:creationId xmlns:a16="http://schemas.microsoft.com/office/drawing/2014/main" id="{D2BC6C42-6097-492B-9F99-D348590B54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latshållare för bildnummer 5">
            <a:extLst>
              <a:ext uri="{FF2B5EF4-FFF2-40B4-BE49-F238E27FC236}">
                <a16:creationId xmlns:a16="http://schemas.microsoft.com/office/drawing/2014/main" id="{D76DF0D5-7E91-45C0-B88D-743E0305DDA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sv-SE" noProof="0" smtClean="0"/>
              <a:pPr/>
              <a:t>‹#›</a:t>
            </a:fld>
            <a:endParaRPr lang="sv-SE" noProof="0" dirty="0"/>
          </a:p>
        </p:txBody>
      </p:sp>
      <p:sp>
        <p:nvSpPr>
          <p:cNvPr id="25" name="Text Placeholder 24">
            <a:extLst>
              <a:ext uri="{FF2B5EF4-FFF2-40B4-BE49-F238E27FC236}">
                <a16:creationId xmlns:a16="http://schemas.microsoft.com/office/drawing/2014/main" id="{61A3BBED-2363-4903-898D-6C097A93460E}"/>
              </a:ext>
            </a:extLst>
          </p:cNvPr>
          <p:cNvSpPr>
            <a:spLocks noGrp="1"/>
          </p:cNvSpPr>
          <p:nvPr>
            <p:ph type="body" sz="quarter" idx="12"/>
          </p:nvPr>
        </p:nvSpPr>
        <p:spPr>
          <a:xfrm>
            <a:off x="566738" y="6307298"/>
            <a:ext cx="9301162" cy="323689"/>
          </a:xfrm>
          <a:custGeom>
            <a:avLst/>
            <a:gdLst>
              <a:gd name="connsiteX0" fmla="*/ 0 w 9301162"/>
              <a:gd name="connsiteY0" fmla="*/ 0 h 323689"/>
              <a:gd name="connsiteX1" fmla="*/ 9301162 w 9301162"/>
              <a:gd name="connsiteY1" fmla="*/ 0 h 323689"/>
              <a:gd name="connsiteX2" fmla="*/ 9301162 w 9301162"/>
              <a:gd name="connsiteY2" fmla="*/ 323689 h 323689"/>
              <a:gd name="connsiteX3" fmla="*/ 0 w 9301162"/>
              <a:gd name="connsiteY3" fmla="*/ 323689 h 323689"/>
            </a:gdLst>
            <a:ahLst/>
            <a:cxnLst>
              <a:cxn ang="0">
                <a:pos x="connsiteX0" y="connsiteY0"/>
              </a:cxn>
              <a:cxn ang="0">
                <a:pos x="connsiteX1" y="connsiteY1"/>
              </a:cxn>
              <a:cxn ang="0">
                <a:pos x="connsiteX2" y="connsiteY2"/>
              </a:cxn>
              <a:cxn ang="0">
                <a:pos x="connsiteX3" y="connsiteY3"/>
              </a:cxn>
            </a:cxnLst>
            <a:rect l="l" t="t" r="r" b="b"/>
            <a:pathLst>
              <a:path w="9301162" h="323689">
                <a:moveTo>
                  <a:pt x="0" y="0"/>
                </a:moveTo>
                <a:lnTo>
                  <a:pt x="9301162" y="0"/>
                </a:lnTo>
                <a:lnTo>
                  <a:pt x="9301162" y="323689"/>
                </a:lnTo>
                <a:lnTo>
                  <a:pt x="0" y="323689"/>
                </a:lnTo>
                <a:close/>
              </a:path>
            </a:pathLst>
          </a:custGeom>
        </p:spPr>
        <p:txBody>
          <a:bodyPr wrap="square">
            <a:noAutofit/>
          </a:bodyPr>
          <a:lstStyle>
            <a:lvl1pPr marL="0" indent="0">
              <a:buNone/>
              <a:defRPr sz="1000"/>
            </a:lvl1pPr>
          </a:lstStyle>
          <a:p>
            <a:pPr lvl="0"/>
            <a:r>
              <a:rPr lang="sv-SE" dirty="0"/>
              <a:t>Edit Master text </a:t>
            </a:r>
            <a:r>
              <a:rPr lang="sv-SE" dirty="0" err="1"/>
              <a:t>styles</a:t>
            </a:r>
            <a:endParaRPr lang="sv-SE" dirty="0"/>
          </a:p>
        </p:txBody>
      </p:sp>
    </p:spTree>
    <p:extLst>
      <p:ext uri="{BB962C8B-B14F-4D97-AF65-F5344CB8AC3E}">
        <p14:creationId xmlns:p14="http://schemas.microsoft.com/office/powerpoint/2010/main" val="24901658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2F386FC4-B371-4EC1-A3A0-A46046AEC3CC}"/>
              </a:ext>
            </a:extLst>
          </p:cNvPr>
          <p:cNvSpPr>
            <a:spLocks noGrp="1"/>
          </p:cNvSpPr>
          <p:nvPr>
            <p:ph type="pic" sz="quarter" idx="20"/>
          </p:nvPr>
        </p:nvSpPr>
        <p:spPr>
          <a:xfrm>
            <a:off x="192088" y="188913"/>
            <a:ext cx="11807825" cy="6480175"/>
          </a:xfrm>
          <a:custGeom>
            <a:avLst/>
            <a:gdLst>
              <a:gd name="connsiteX0" fmla="*/ 520677 w 11807825"/>
              <a:gd name="connsiteY0" fmla="*/ 3995990 h 6480175"/>
              <a:gd name="connsiteX1" fmla="*/ 520677 w 11807825"/>
              <a:gd name="connsiteY1" fmla="*/ 4008183 h 6480175"/>
              <a:gd name="connsiteX2" fmla="*/ 11287146 w 11807825"/>
              <a:gd name="connsiteY2" fmla="*/ 4008183 h 6480175"/>
              <a:gd name="connsiteX3" fmla="*/ 11287146 w 11807825"/>
              <a:gd name="connsiteY3" fmla="*/ 3995990 h 6480175"/>
              <a:gd name="connsiteX4" fmla="*/ 0 w 11807825"/>
              <a:gd name="connsiteY4" fmla="*/ 0 h 6480175"/>
              <a:gd name="connsiteX5" fmla="*/ 11807825 w 11807825"/>
              <a:gd name="connsiteY5" fmla="*/ 0 h 6480175"/>
              <a:gd name="connsiteX6" fmla="*/ 11807825 w 11807825"/>
              <a:gd name="connsiteY6" fmla="*/ 6480175 h 6480175"/>
              <a:gd name="connsiteX7" fmla="*/ 0 w 11807825"/>
              <a:gd name="connsiteY7"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7825" h="6480175">
                <a:moveTo>
                  <a:pt x="520677" y="3995990"/>
                </a:moveTo>
                <a:lnTo>
                  <a:pt x="520677" y="4008183"/>
                </a:lnTo>
                <a:lnTo>
                  <a:pt x="11287146" y="4008183"/>
                </a:lnTo>
                <a:lnTo>
                  <a:pt x="11287146" y="3995990"/>
                </a:lnTo>
                <a:close/>
                <a:moveTo>
                  <a:pt x="0" y="0"/>
                </a:moveTo>
                <a:lnTo>
                  <a:pt x="11807825" y="0"/>
                </a:lnTo>
                <a:lnTo>
                  <a:pt x="11807825" y="6480175"/>
                </a:lnTo>
                <a:lnTo>
                  <a:pt x="0" y="6480175"/>
                </a:lnTo>
                <a:close/>
              </a:path>
            </a:pathLst>
          </a:custGeom>
        </p:spPr>
        <p:txBody>
          <a:bodyPr wrap="square">
            <a:noAutofit/>
          </a:bodyPr>
          <a:lstStyle>
            <a:lvl1pPr marL="0" indent="0" rtl="0">
              <a:buNone/>
              <a:defRPr/>
            </a:lvl1pPr>
          </a:lstStyle>
          <a:p>
            <a:r>
              <a:rPr lang="en-US"/>
              <a:t>Klicka på ikonen för att lägga till en bild</a:t>
            </a:r>
          </a:p>
        </p:txBody>
      </p:sp>
      <p:graphicFrame>
        <p:nvGraphicFramePr>
          <p:cNvPr id="4" name="Objekt 3" hidden="1">
            <a:extLst>
              <a:ext uri="{FF2B5EF4-FFF2-40B4-BE49-F238E27FC236}">
                <a16:creationId xmlns:a16="http://schemas.microsoft.com/office/drawing/2014/main" id="{F3F5C15F-EB89-480C-8226-A2475002190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6"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3F5C15F-EB89-480C-8226-A247500219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E90139AC-378D-4600-8614-76B820BD4078}"/>
              </a:ext>
            </a:extLst>
          </p:cNvPr>
          <p:cNvSpPr/>
          <p:nvPr userDrawn="1"/>
        </p:nvSpPr>
        <p:spPr>
          <a:xfrm>
            <a:off x="-2732623" y="0"/>
            <a:ext cx="2547420" cy="5126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b="1" noProof="0">
                <a:solidFill>
                  <a:schemeClr val="tx1"/>
                </a:solidFill>
              </a:rPr>
              <a:t>To add image</a:t>
            </a:r>
            <a:r>
              <a:rPr lang="en-US" noProof="0">
                <a:solidFill>
                  <a:schemeClr val="tx1"/>
                </a:solidFill>
              </a:rPr>
              <a:t>: go to Insert tab. Click on Image and go to xxxxxx (folder for PPT-images). Click on preferred image. </a:t>
            </a:r>
          </a:p>
          <a:p>
            <a:pPr algn="l" rtl="0"/>
            <a:endParaRPr lang="en-US" noProof="0">
              <a:solidFill>
                <a:schemeClr val="tx1"/>
              </a:solidFill>
            </a:endParaRPr>
          </a:p>
          <a:p>
            <a:pPr algn="l" rtl="0"/>
            <a:r>
              <a:rPr lang="en-US" b="1" noProof="0">
                <a:solidFill>
                  <a:schemeClr val="tx1"/>
                </a:solidFill>
              </a:rPr>
              <a:t>To change image: </a:t>
            </a:r>
            <a:r>
              <a:rPr lang="en-US" noProof="0">
                <a:solidFill>
                  <a:schemeClr val="tx1"/>
                </a:solidFill>
              </a:rPr>
              <a:t>Click on image and press delete, follow the instructions above followed by pressing the “Reset” button in the Start menu to reorder objects to be placed on top of image</a:t>
            </a:r>
          </a:p>
        </p:txBody>
      </p:sp>
      <p:sp>
        <p:nvSpPr>
          <p:cNvPr id="20" name="Bildruta 19">
            <a:extLst>
              <a:ext uri="{FF2B5EF4-FFF2-40B4-BE49-F238E27FC236}">
                <a16:creationId xmlns:a16="http://schemas.microsoft.com/office/drawing/2014/main" id="{BA910DF0-438F-4D15-BB42-415D5853E197}"/>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sp>
        <p:nvSpPr>
          <p:cNvPr id="3" name="Underrubrik 2">
            <a:extLst>
              <a:ext uri="{FF2B5EF4-FFF2-40B4-BE49-F238E27FC236}">
                <a16:creationId xmlns:a16="http://schemas.microsoft.com/office/drawing/2014/main" id="{D7B91BCB-5ED5-432A-81DB-FE71FB6B4A30}"/>
              </a:ext>
            </a:extLst>
          </p:cNvPr>
          <p:cNvSpPr>
            <a:spLocks noGrp="1"/>
          </p:cNvSpPr>
          <p:nvPr>
            <p:ph type="subTitle" idx="1" hasCustomPrompt="1"/>
          </p:nvPr>
        </p:nvSpPr>
        <p:spPr>
          <a:xfrm>
            <a:off x="1524000" y="4314399"/>
            <a:ext cx="9144000" cy="505505"/>
          </a:xfrm>
        </p:spPr>
        <p:txBody>
          <a:bodyPr anchor="ctr">
            <a:noAutofit/>
          </a:bodyPr>
          <a:lstStyle>
            <a:lvl1pPr marL="0" indent="0" algn="ctr" rtl="0">
              <a:buNone/>
              <a:defRPr sz="18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Klicka om du vill redigera mall för underrubrikformat</a:t>
            </a:r>
          </a:p>
        </p:txBody>
      </p:sp>
      <p:sp>
        <p:nvSpPr>
          <p:cNvPr id="16" name="Logo">
            <a:extLst>
              <a:ext uri="{FF2B5EF4-FFF2-40B4-BE49-F238E27FC236}">
                <a16:creationId xmlns:a16="http://schemas.microsoft.com/office/drawing/2014/main" id="{4F7293F8-BF72-4EA5-AA1F-054DD8CBDDE2}"/>
              </a:ext>
            </a:extLst>
          </p:cNvPr>
          <p:cNvSpPr>
            <a:spLocks noGrp="1" noChangeAspect="1"/>
          </p:cNvSpPr>
          <p:nvPr>
            <p:ph type="body" sz="quarter" idx="16" hasCustomPrompt="1"/>
          </p:nvPr>
        </p:nvSpPr>
        <p:spPr>
          <a:xfrm>
            <a:off x="5019675" y="5174966"/>
            <a:ext cx="2154238" cy="985043"/>
          </a:xfrm>
          <a:blipFill>
            <a:blip r:embed="rId6">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en-US" noProof="0"/>
              <a:t>  </a:t>
            </a:r>
          </a:p>
        </p:txBody>
      </p:sp>
      <p:sp>
        <p:nvSpPr>
          <p:cNvPr id="18" name="Rubrik 14">
            <a:extLst>
              <a:ext uri="{FF2B5EF4-FFF2-40B4-BE49-F238E27FC236}">
                <a16:creationId xmlns:a16="http://schemas.microsoft.com/office/drawing/2014/main" id="{22E5539A-AF29-4AFB-ACF6-3099D3DFD6CD}"/>
              </a:ext>
            </a:extLst>
          </p:cNvPr>
          <p:cNvSpPr>
            <a:spLocks noGrp="1"/>
          </p:cNvSpPr>
          <p:nvPr>
            <p:ph type="title" hasCustomPrompt="1"/>
          </p:nvPr>
        </p:nvSpPr>
        <p:spPr>
          <a:xfrm>
            <a:off x="1524000" y="2336799"/>
            <a:ext cx="9144000" cy="1857375"/>
          </a:xfrm>
        </p:spPr>
        <p:txBody>
          <a:bodyPr vert="horz" anchor="b">
            <a:noAutofit/>
          </a:bodyPr>
          <a:lstStyle>
            <a:lvl1pPr algn="ctr" rtl="0">
              <a:defRPr sz="5000" cap="all" baseline="0">
                <a:solidFill>
                  <a:schemeClr val="bg1"/>
                </a:solidFill>
              </a:defRPr>
            </a:lvl1pPr>
          </a:lstStyle>
          <a:p>
            <a:r>
              <a:rPr lang="en-US" noProof="0"/>
              <a:t>Klicka här för att ändra format</a:t>
            </a:r>
          </a:p>
        </p:txBody>
      </p:sp>
      <p:sp>
        <p:nvSpPr>
          <p:cNvPr id="17" name="Logo">
            <a:extLst>
              <a:ext uri="{FF2B5EF4-FFF2-40B4-BE49-F238E27FC236}">
                <a16:creationId xmlns:a16="http://schemas.microsoft.com/office/drawing/2014/main" id="{34715105-4421-417E-9273-55B25B3CD70A}"/>
              </a:ext>
            </a:extLst>
          </p:cNvPr>
          <p:cNvSpPr>
            <a:spLocks noGrp="1" noChangeAspect="1"/>
          </p:cNvSpPr>
          <p:nvPr>
            <p:ph type="body" sz="quarter" idx="19" hasCustomPrompt="1"/>
          </p:nvPr>
        </p:nvSpPr>
        <p:spPr>
          <a:xfrm>
            <a:off x="8578228" y="889791"/>
            <a:ext cx="2888557" cy="2626103"/>
          </a:xfrm>
          <a:blipFill>
            <a:blip r:embed="rId7">
              <a:extLst>
                <a:ext uri="{28A0092B-C50C-407E-A947-70E740481C1C}">
                  <a14:useLocalDpi xmlns:a14="http://schemas.microsoft.com/office/drawing/2010/main" val="0"/>
                </a:ext>
              </a:extLst>
            </a:blip>
            <a:stretch>
              <a:fillRect/>
            </a:stretch>
          </a:blipFill>
        </p:spPr>
        <p:txBody>
          <a:bodyPr tIns="720000"/>
          <a:lstStyle>
            <a:lvl1pPr rtl="0">
              <a:defRPr sz="100"/>
            </a:lvl1pPr>
          </a:lstStyle>
          <a:p>
            <a:pPr lvl="0"/>
            <a:r>
              <a:rPr lang="en-US" noProof="0"/>
              <a:t>  </a:t>
            </a:r>
          </a:p>
        </p:txBody>
      </p:sp>
    </p:spTree>
    <p:extLst>
      <p:ext uri="{BB962C8B-B14F-4D97-AF65-F5344CB8AC3E}">
        <p14:creationId xmlns:p14="http://schemas.microsoft.com/office/powerpoint/2010/main" val="42696225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Attendo Blu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A2332D9-6552-4F17-B581-1A313B1149F3}"/>
              </a:ext>
            </a:extLst>
          </p:cNvPr>
          <p:cNvSpPr/>
          <p:nvPr userDrawn="1"/>
        </p:nvSpPr>
        <p:spPr>
          <a:xfrm>
            <a:off x="192088" y="188913"/>
            <a:ext cx="11807825"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pic>
        <p:nvPicPr>
          <p:cNvPr id="5" name="Bildobjekt 4" descr="En bild som visar text, clipart, vektorgrafik&#10;&#10;Automatiskt genererad beskrivning">
            <a:extLst>
              <a:ext uri="{FF2B5EF4-FFF2-40B4-BE49-F238E27FC236}">
                <a16:creationId xmlns:a16="http://schemas.microsoft.com/office/drawing/2014/main" id="{7D6964E9-D40F-4C1D-8838-DBCCE735D4F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018234" y="5174442"/>
            <a:ext cx="2154484" cy="982088"/>
          </a:xfrm>
          <a:prstGeom prst="rect">
            <a:avLst/>
          </a:prstGeom>
        </p:spPr>
      </p:pic>
      <p:sp>
        <p:nvSpPr>
          <p:cNvPr id="13" name="Bildruta 12">
            <a:extLst>
              <a:ext uri="{FF2B5EF4-FFF2-40B4-BE49-F238E27FC236}">
                <a16:creationId xmlns:a16="http://schemas.microsoft.com/office/drawing/2014/main" id="{C90CD2AC-8602-4D2F-B182-C371BE04F373}"/>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82FD575-D18D-497E-9E97-8B28526300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0" name="think-cell Slide" r:id="rId5" imgW="306" imgH="306" progId="TCLayout.ActiveDocument.1">
                  <p:embed/>
                </p:oleObj>
              </mc:Choice>
              <mc:Fallback>
                <p:oleObj name="think-cell Slide" r:id="rId5" imgW="306" imgH="306" progId="TCLayout.ActiveDocument.1">
                  <p:embed/>
                  <p:pic>
                    <p:nvPicPr>
                      <p:cNvPr id="4" name="Objekt 3" hidden="1">
                        <a:extLst>
                          <a:ext uri="{FF2B5EF4-FFF2-40B4-BE49-F238E27FC236}">
                            <a16:creationId xmlns:a16="http://schemas.microsoft.com/office/drawing/2014/main" id="{082FD575-D18D-497E-9E97-8B28526300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D7B91BCB-5ED5-432A-81DB-FE71FB6B4A30}"/>
              </a:ext>
            </a:extLst>
          </p:cNvPr>
          <p:cNvSpPr>
            <a:spLocks noGrp="1"/>
          </p:cNvSpPr>
          <p:nvPr>
            <p:ph type="subTitle" idx="1" hasCustomPrompt="1"/>
          </p:nvPr>
        </p:nvSpPr>
        <p:spPr>
          <a:xfrm>
            <a:off x="1524000" y="4304468"/>
            <a:ext cx="9144000" cy="505505"/>
          </a:xfrm>
        </p:spPr>
        <p:txBody>
          <a:bodyPr anchor="ctr">
            <a:noAutofit/>
          </a:bodyPr>
          <a:lstStyle>
            <a:lvl1pPr marL="0" indent="0" algn="ctr" rtl="0">
              <a:buNone/>
              <a:defRPr sz="18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Klicka om du vill redigera mall för underrubrikformat</a:t>
            </a:r>
          </a:p>
        </p:txBody>
      </p:sp>
      <p:sp>
        <p:nvSpPr>
          <p:cNvPr id="15" name="Rubrik 14">
            <a:extLst>
              <a:ext uri="{FF2B5EF4-FFF2-40B4-BE49-F238E27FC236}">
                <a16:creationId xmlns:a16="http://schemas.microsoft.com/office/drawing/2014/main" id="{D0555BDB-D614-4CCF-B173-D45449D19948}"/>
              </a:ext>
            </a:extLst>
          </p:cNvPr>
          <p:cNvSpPr>
            <a:spLocks noGrp="1"/>
          </p:cNvSpPr>
          <p:nvPr>
            <p:ph type="title" hasCustomPrompt="1"/>
          </p:nvPr>
        </p:nvSpPr>
        <p:spPr>
          <a:xfrm>
            <a:off x="1524000" y="2287752"/>
            <a:ext cx="9144000" cy="1857375"/>
          </a:xfrm>
        </p:spPr>
        <p:txBody>
          <a:bodyPr vert="horz" anchor="b">
            <a:noAutofit/>
          </a:bodyPr>
          <a:lstStyle>
            <a:lvl1pPr algn="ctr" rtl="0">
              <a:defRPr sz="5000" cap="all" baseline="0">
                <a:solidFill>
                  <a:schemeClr val="bg1"/>
                </a:solidFill>
              </a:defRPr>
            </a:lvl1pPr>
          </a:lstStyle>
          <a:p>
            <a:r>
              <a:rPr lang="en-US" noProof="0"/>
              <a:t>Klicka här för att ändra format</a:t>
            </a:r>
          </a:p>
        </p:txBody>
      </p:sp>
      <p:cxnSp>
        <p:nvCxnSpPr>
          <p:cNvPr id="17" name="Google Shape;135;p26">
            <a:extLst>
              <a:ext uri="{FF2B5EF4-FFF2-40B4-BE49-F238E27FC236}">
                <a16:creationId xmlns:a16="http://schemas.microsoft.com/office/drawing/2014/main" id="{762234D6-55EE-4096-A584-C87306586D8C}"/>
              </a:ext>
            </a:extLst>
          </p:cNvPr>
          <p:cNvCxnSpPr/>
          <p:nvPr userDrawn="1"/>
        </p:nvCxnSpPr>
        <p:spPr>
          <a:xfrm>
            <a:off x="715365" y="4171387"/>
            <a:ext cx="10755108" cy="0"/>
          </a:xfrm>
          <a:prstGeom prst="straightConnector1">
            <a:avLst/>
          </a:prstGeom>
          <a:noFill/>
          <a:ln w="9525" cap="flat" cmpd="sng">
            <a:solidFill>
              <a:schemeClr val="bg1"/>
            </a:solidFill>
            <a:prstDash val="solid"/>
            <a:round/>
            <a:headEnd type="none" w="sm" len="sm"/>
            <a:tailEnd type="none" w="sm" len="sm"/>
          </a:ln>
        </p:spPr>
      </p:cxnSp>
      <p:pic>
        <p:nvPicPr>
          <p:cNvPr id="19" name="Picture 10">
            <a:extLst>
              <a:ext uri="{FF2B5EF4-FFF2-40B4-BE49-F238E27FC236}">
                <a16:creationId xmlns:a16="http://schemas.microsoft.com/office/drawing/2014/main" id="{A1A218CD-785E-4EFB-A7B4-7AA392CBF93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8578229" y="893097"/>
            <a:ext cx="2885879" cy="2619490"/>
          </a:xfrm>
          <a:prstGeom prst="rect">
            <a:avLst/>
          </a:prstGeom>
        </p:spPr>
      </p:pic>
    </p:spTree>
    <p:extLst>
      <p:ext uri="{BB962C8B-B14F-4D97-AF65-F5344CB8AC3E}">
        <p14:creationId xmlns:p14="http://schemas.microsoft.com/office/powerpoint/2010/main" val="42394308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9193229-5480-4CC9-8427-ED86A6ED3313}"/>
              </a:ext>
            </a:extLst>
          </p:cNvPr>
          <p:cNvSpPr/>
          <p:nvPr userDrawn="1"/>
        </p:nvSpPr>
        <p:spPr>
          <a:xfrm>
            <a:off x="192088" y="188913"/>
            <a:ext cx="11807825" cy="6480175"/>
          </a:xfrm>
          <a:prstGeom prst="rect">
            <a:avLst/>
          </a:prstGeom>
          <a:solidFill>
            <a:srgbClr val="FAD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pic>
        <p:nvPicPr>
          <p:cNvPr id="4" name="Bildobjekt 3">
            <a:extLst>
              <a:ext uri="{FF2B5EF4-FFF2-40B4-BE49-F238E27FC236}">
                <a16:creationId xmlns:a16="http://schemas.microsoft.com/office/drawing/2014/main" id="{282FDEED-B200-4A80-AE25-BD557F1D08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688" y="901350"/>
            <a:ext cx="2249428" cy="960122"/>
          </a:xfrm>
          <a:prstGeom prst="rect">
            <a:avLst/>
          </a:prstGeom>
        </p:spPr>
      </p:pic>
      <p:sp>
        <p:nvSpPr>
          <p:cNvPr id="14" name="Bildruta 13">
            <a:extLst>
              <a:ext uri="{FF2B5EF4-FFF2-40B4-BE49-F238E27FC236}">
                <a16:creationId xmlns:a16="http://schemas.microsoft.com/office/drawing/2014/main" id="{644966A8-02C2-49A0-A0E7-78E14E67A574}"/>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graphicFrame>
        <p:nvGraphicFramePr>
          <p:cNvPr id="6" name="Objekt 5" hidden="1">
            <a:extLst>
              <a:ext uri="{FF2B5EF4-FFF2-40B4-BE49-F238E27FC236}">
                <a16:creationId xmlns:a16="http://schemas.microsoft.com/office/drawing/2014/main" id="{3F66F30D-676F-42B4-90EC-FA9BE3CE37B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4" name="think-cell Slide" r:id="rId5" imgW="306" imgH="306" progId="TCLayout.ActiveDocument.1">
                  <p:embed/>
                </p:oleObj>
              </mc:Choice>
              <mc:Fallback>
                <p:oleObj name="think-cell Slide" r:id="rId5" imgW="306" imgH="306" progId="TCLayout.ActiveDocument.1">
                  <p:embed/>
                  <p:pic>
                    <p:nvPicPr>
                      <p:cNvPr id="6" name="Objekt 5" hidden="1">
                        <a:extLst>
                          <a:ext uri="{FF2B5EF4-FFF2-40B4-BE49-F238E27FC236}">
                            <a16:creationId xmlns:a16="http://schemas.microsoft.com/office/drawing/2014/main" id="{3F66F30D-676F-42B4-90EC-FA9BE3CE37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a:xfrm>
            <a:off x="566057" y="2065681"/>
            <a:ext cx="7330168" cy="4063647"/>
          </a:xfrm>
        </p:spPr>
        <p:txBody>
          <a:bodyPr>
            <a:noAutofit/>
          </a:bodyPr>
          <a:lstStyle>
            <a:lvl1pPr marL="0" indent="0" rtl="0">
              <a:spcAft>
                <a:spcPts val="1200"/>
              </a:spcAft>
              <a:buNone/>
              <a:defRPr sz="2400">
                <a:latin typeface="Georgia" panose="02040502050405020303" pitchFamily="18" charset="0"/>
              </a:defRPr>
            </a:lvl1pPr>
            <a:lvl2pPr marL="360363" indent="-360363" rtl="0">
              <a:spcAft>
                <a:spcPts val="1200"/>
              </a:spcAft>
              <a:buFont typeface="Arial" panose="020B0604020202020204" pitchFamily="34" charset="0"/>
              <a:buChar char="•"/>
              <a:defRPr sz="2400">
                <a:latin typeface="Georgia" panose="02040502050405020303" pitchFamily="18" charset="0"/>
              </a:defRPr>
            </a:lvl2pPr>
          </a:lstStyle>
          <a:p>
            <a:pPr lvl="0"/>
            <a:r>
              <a:rPr lang="en-US" noProof="0"/>
              <a:t>Redigera format för bakgrundstext</a:t>
            </a:r>
          </a:p>
          <a:p>
            <a:pPr lvl="1"/>
            <a:r>
              <a:rPr lang="en-US" noProof="0"/>
              <a:t>Nivå två</a:t>
            </a:r>
          </a:p>
        </p:txBody>
      </p:sp>
      <p:sp>
        <p:nvSpPr>
          <p:cNvPr id="10" name="Bildruta 9">
            <a:extLst>
              <a:ext uri="{FF2B5EF4-FFF2-40B4-BE49-F238E27FC236}">
                <a16:creationId xmlns:a16="http://schemas.microsoft.com/office/drawing/2014/main" id="{079D035D-E5D2-43FC-AB06-4B98E8DB4ED8}"/>
              </a:ext>
            </a:extLst>
          </p:cNvPr>
          <p:cNvSpPr/>
          <p:nvPr userDrawn="1"/>
        </p:nvSpPr>
        <p:spPr>
          <a:xfrm>
            <a:off x="0"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cxnSp>
        <p:nvCxnSpPr>
          <p:cNvPr id="15" name="Google Shape;163;p29">
            <a:extLst>
              <a:ext uri="{FF2B5EF4-FFF2-40B4-BE49-F238E27FC236}">
                <a16:creationId xmlns:a16="http://schemas.microsoft.com/office/drawing/2014/main" id="{46D8B85C-BFA6-44A7-9A4D-3D99181BF88E}"/>
              </a:ext>
            </a:extLst>
          </p:cNvPr>
          <p:cNvCxnSpPr/>
          <p:nvPr userDrawn="1"/>
        </p:nvCxnSpPr>
        <p:spPr>
          <a:xfrm>
            <a:off x="499003" y="1665020"/>
            <a:ext cx="7718971" cy="0"/>
          </a:xfrm>
          <a:prstGeom prst="straightConnector1">
            <a:avLst/>
          </a:prstGeom>
          <a:noFill/>
          <a:ln w="9525" cap="flat" cmpd="sng">
            <a:solidFill>
              <a:schemeClr val="tx1"/>
            </a:solidFill>
            <a:prstDash val="solid"/>
            <a:round/>
            <a:headEnd type="none" w="sm" len="sm"/>
            <a:tailEnd type="none" w="sm" len="sm"/>
          </a:ln>
        </p:spPr>
      </p:cxnSp>
      <p:pic>
        <p:nvPicPr>
          <p:cNvPr id="17" name="Bildobjekt 16">
            <a:extLst>
              <a:ext uri="{FF2B5EF4-FFF2-40B4-BE49-F238E27FC236}">
                <a16:creationId xmlns:a16="http://schemas.microsoft.com/office/drawing/2014/main" id="{C66F20D0-4ABB-42A9-9CBE-5F770C2A731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05824" y="845725"/>
            <a:ext cx="3002749" cy="2725572"/>
          </a:xfrm>
          <a:prstGeom prst="rect">
            <a:avLst/>
          </a:prstGeom>
        </p:spPr>
      </p:pic>
    </p:spTree>
    <p:extLst>
      <p:ext uri="{BB962C8B-B14F-4D97-AF65-F5344CB8AC3E}">
        <p14:creationId xmlns:p14="http://schemas.microsoft.com/office/powerpoint/2010/main" val="8463741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hapter divider Lax">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57E0B2E-CCF9-4B90-9F6D-63683822FC36}"/>
              </a:ext>
            </a:extLst>
          </p:cNvPr>
          <p:cNvSpPr/>
          <p:nvPr userDrawn="1"/>
        </p:nvSpPr>
        <p:spPr>
          <a:xfrm>
            <a:off x="192088" y="188913"/>
            <a:ext cx="11807825"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10" name="Bildruta 9">
            <a:extLst>
              <a:ext uri="{FF2B5EF4-FFF2-40B4-BE49-F238E27FC236}">
                <a16:creationId xmlns:a16="http://schemas.microsoft.com/office/drawing/2014/main" id="{1B7D9AFF-8CA0-49C0-A04E-4EBD93F01C3A}"/>
              </a:ext>
            </a:extLst>
          </p:cNvPr>
          <p:cNvSpPr/>
          <p:nvPr userDrawn="1"/>
        </p:nvSpPr>
        <p:spPr>
          <a:xfrm>
            <a:off x="-9525" y="0"/>
            <a:ext cx="12201525" cy="6858000"/>
          </a:xfrm>
          <a:prstGeom prst="frame">
            <a:avLst>
              <a:gd name="adj1" fmla="val 26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graphicFrame>
        <p:nvGraphicFramePr>
          <p:cNvPr id="4" name="Objekt 3" hidden="1">
            <a:extLst>
              <a:ext uri="{FF2B5EF4-FFF2-40B4-BE49-F238E27FC236}">
                <a16:creationId xmlns:a16="http://schemas.microsoft.com/office/drawing/2014/main" id="{01410EA4-ACD7-4F7E-86D2-5CB83519EA1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8"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01410EA4-ACD7-4F7E-86D2-5CB8351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ak koppling 6">
            <a:extLst>
              <a:ext uri="{FF2B5EF4-FFF2-40B4-BE49-F238E27FC236}">
                <a16:creationId xmlns:a16="http://schemas.microsoft.com/office/drawing/2014/main" id="{5B1B5966-5E4F-4A67-9FC0-014B8AFDA717}"/>
              </a:ext>
            </a:extLst>
          </p:cNvPr>
          <p:cNvCxnSpPr>
            <a:cxnSpLocks/>
          </p:cNvCxnSpPr>
          <p:nvPr userDrawn="1"/>
        </p:nvCxnSpPr>
        <p:spPr>
          <a:xfrm flipV="1">
            <a:off x="545111" y="4758213"/>
            <a:ext cx="11096027" cy="60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4DA8C7BC-EB01-4403-BDF4-E224DAD098C3}"/>
              </a:ext>
            </a:extLst>
          </p:cNvPr>
          <p:cNvSpPr>
            <a:spLocks noGrp="1"/>
          </p:cNvSpPr>
          <p:nvPr>
            <p:ph type="title" hasCustomPrompt="1"/>
          </p:nvPr>
        </p:nvSpPr>
        <p:spPr>
          <a:xfrm>
            <a:off x="550861" y="2647826"/>
            <a:ext cx="7878763" cy="2124075"/>
          </a:xfrm>
        </p:spPr>
        <p:txBody>
          <a:bodyPr vert="horz" anchor="b">
            <a:noAutofit/>
          </a:bodyPr>
          <a:lstStyle>
            <a:lvl1pPr rtl="0">
              <a:defRPr sz="3600" cap="all" baseline="0">
                <a:solidFill>
                  <a:schemeClr val="tx1"/>
                </a:solidFill>
              </a:defRPr>
            </a:lvl1pPr>
          </a:lstStyle>
          <a:p>
            <a:r>
              <a:rPr lang="en-US" noProof="0"/>
              <a:t>Klicka här för att ändra format</a:t>
            </a:r>
          </a:p>
        </p:txBody>
      </p:sp>
      <p:sp>
        <p:nvSpPr>
          <p:cNvPr id="12" name="Underrubrik 2">
            <a:extLst>
              <a:ext uri="{FF2B5EF4-FFF2-40B4-BE49-F238E27FC236}">
                <a16:creationId xmlns:a16="http://schemas.microsoft.com/office/drawing/2014/main" id="{95784819-32D8-472C-8A6D-F17387A93B65}"/>
              </a:ext>
            </a:extLst>
          </p:cNvPr>
          <p:cNvSpPr>
            <a:spLocks noGrp="1"/>
          </p:cNvSpPr>
          <p:nvPr>
            <p:ph type="subTitle" idx="1" hasCustomPrompt="1"/>
          </p:nvPr>
        </p:nvSpPr>
        <p:spPr>
          <a:xfrm>
            <a:off x="550861" y="4797401"/>
            <a:ext cx="9144000" cy="505505"/>
          </a:xfrm>
        </p:spPr>
        <p:txBody>
          <a:bodyPr anchor="t">
            <a:noAutofit/>
          </a:bodyPr>
          <a:lstStyle>
            <a:lvl1pPr marL="0" indent="0" algn="l" rtl="0">
              <a:buNone/>
              <a:defRPr sz="240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Klicka om du vill redigera mall för underrubrikformat</a:t>
            </a:r>
          </a:p>
        </p:txBody>
      </p:sp>
      <p:pic>
        <p:nvPicPr>
          <p:cNvPr id="13" name="Bildobjekt 12">
            <a:extLst>
              <a:ext uri="{FF2B5EF4-FFF2-40B4-BE49-F238E27FC236}">
                <a16:creationId xmlns:a16="http://schemas.microsoft.com/office/drawing/2014/main" id="{718828C0-96A8-4983-B0A5-D4834D8A3D1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88889" y="849698"/>
            <a:ext cx="2205792" cy="3708783"/>
          </a:xfrm>
          <a:prstGeom prst="rect">
            <a:avLst/>
          </a:prstGeom>
        </p:spPr>
      </p:pic>
    </p:spTree>
    <p:extLst>
      <p:ext uri="{BB962C8B-B14F-4D97-AF65-F5344CB8AC3E}">
        <p14:creationId xmlns:p14="http://schemas.microsoft.com/office/powerpoint/2010/main" val="1760587318"/>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 layout area">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80CA8ED-6FC5-4B68-9451-02CA8338DB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2" name="think-cell Slide" r:id="rId4" imgW="306" imgH="306" progId="TCLayout.ActiveDocument.1">
                  <p:embed/>
                </p:oleObj>
              </mc:Choice>
              <mc:Fallback>
                <p:oleObj name="think-cell Slide" r:id="rId4" imgW="306" imgH="306" progId="TCLayout.ActiveDocument.1">
                  <p:embed/>
                  <p:pic>
                    <p:nvPicPr>
                      <p:cNvPr id="6" name="Objekt 5" hidden="1">
                        <a:extLst>
                          <a:ext uri="{FF2B5EF4-FFF2-40B4-BE49-F238E27FC236}">
                            <a16:creationId xmlns:a16="http://schemas.microsoft.com/office/drawing/2014/main" id="{080CA8ED-6FC5-4B68-9451-02CA8338D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10" name="Rubrik 1">
            <a:extLst>
              <a:ext uri="{FF2B5EF4-FFF2-40B4-BE49-F238E27FC236}">
                <a16:creationId xmlns:a16="http://schemas.microsoft.com/office/drawing/2014/main" id="{AEA38EAD-F3D0-4FE6-A42F-173A25DAD52A}"/>
              </a:ext>
            </a:extLst>
          </p:cNvPr>
          <p:cNvSpPr>
            <a:spLocks noGrp="1"/>
          </p:cNvSpPr>
          <p:nvPr>
            <p:ph type="title" hasCustomPrompt="1"/>
          </p:nvPr>
        </p:nvSpPr>
        <p:spPr>
          <a:xfrm>
            <a:off x="566057" y="224970"/>
            <a:ext cx="11075081" cy="868589"/>
          </a:xfrm>
        </p:spPr>
        <p:txBody>
          <a:bodyPr vert="horz"/>
          <a:lstStyle>
            <a:lvl1pPr rtl="0">
              <a:defRPr/>
            </a:lvl1pPr>
          </a:lstStyle>
          <a:p>
            <a:r>
              <a:rPr lang="en-US" noProof="0"/>
              <a:t>Klicka här för att ändra format</a:t>
            </a:r>
          </a:p>
        </p:txBody>
      </p:sp>
      <p:sp>
        <p:nvSpPr>
          <p:cNvPr id="12" name="Platshållare för bildnummer 5">
            <a:extLst>
              <a:ext uri="{FF2B5EF4-FFF2-40B4-BE49-F238E27FC236}">
                <a16:creationId xmlns:a16="http://schemas.microsoft.com/office/drawing/2014/main" id="{F6699344-28C7-42F5-A7A9-5CCF2D21E273}"/>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US" smtClean="0"/>
              <a:pPr/>
              <a:t>‹#›</a:t>
            </a:fld>
            <a:endParaRPr lang="en-US"/>
          </a:p>
        </p:txBody>
      </p:sp>
      <p:sp>
        <p:nvSpPr>
          <p:cNvPr id="5" name="Platshållare för text 4">
            <a:extLst>
              <a:ext uri="{FF2B5EF4-FFF2-40B4-BE49-F238E27FC236}">
                <a16:creationId xmlns:a16="http://schemas.microsoft.com/office/drawing/2014/main" id="{D83A04DC-A4C1-444F-854C-BCCA9871FA37}"/>
              </a:ext>
            </a:extLst>
          </p:cNvPr>
          <p:cNvSpPr>
            <a:spLocks noGrp="1"/>
          </p:cNvSpPr>
          <p:nvPr>
            <p:ph type="body" sz="quarter" idx="10"/>
          </p:nvPr>
        </p:nvSpPr>
        <p:spPr>
          <a:xfrm>
            <a:off x="566738" y="6307298"/>
            <a:ext cx="9301162" cy="323689"/>
          </a:xfrm>
        </p:spPr>
        <p:txBody>
          <a:bodyPr vert="horz" lIns="36000" tIns="36000" rIns="36000" bIns="36000" rtlCol="0" anchor="t"/>
          <a:lstStyle>
            <a:lvl1pPr marL="0" indent="0" rtl="0">
              <a:spcBef>
                <a:spcPts val="0"/>
              </a:spcBef>
              <a:buNone/>
              <a:defRPr lang="sv-SE" sz="1000" dirty="0"/>
            </a:lvl1pPr>
          </a:lstStyle>
          <a:p>
            <a:pPr lvl="0"/>
            <a:r>
              <a:rPr lang="en-US" noProof="0"/>
              <a:t>Redigera format för bakgrundstext</a:t>
            </a:r>
          </a:p>
        </p:txBody>
      </p:sp>
    </p:spTree>
    <p:extLst>
      <p:ext uri="{BB962C8B-B14F-4D97-AF65-F5344CB8AC3E}">
        <p14:creationId xmlns:p14="http://schemas.microsoft.com/office/powerpoint/2010/main" val="37988670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 layoutarea + 1/2 imag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1194504-1264-4C18-9955-9A4ED8F5443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6" name="think-cell Slide" r:id="rId4" imgW="306" imgH="306" progId="TCLayout.ActiveDocument.1">
                  <p:embed/>
                </p:oleObj>
              </mc:Choice>
              <mc:Fallback>
                <p:oleObj name="think-cell Slide" r:id="rId4" imgW="306" imgH="306" progId="TCLayout.ActiveDocument.1">
                  <p:embed/>
                  <p:pic>
                    <p:nvPicPr>
                      <p:cNvPr id="5" name="Objekt 4" hidden="1">
                        <a:extLst>
                          <a:ext uri="{FF2B5EF4-FFF2-40B4-BE49-F238E27FC236}">
                            <a16:creationId xmlns:a16="http://schemas.microsoft.com/office/drawing/2014/main" id="{61194504-1264-4C18-9955-9A4ED8F544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145F9EA3-ECA1-484B-B714-E665B1B27BEE}"/>
              </a:ext>
            </a:extLst>
          </p:cNvPr>
          <p:cNvSpPr/>
          <p:nvPr userDrawn="1"/>
        </p:nvSpPr>
        <p:spPr>
          <a:xfrm>
            <a:off x="6232031" y="0"/>
            <a:ext cx="59599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11" name="Rektangel 10">
            <a:extLst>
              <a:ext uri="{FF2B5EF4-FFF2-40B4-BE49-F238E27FC236}">
                <a16:creationId xmlns:a16="http://schemas.microsoft.com/office/drawing/2014/main" id="{5F887E39-95C6-42B7-8660-DD1892737E22}"/>
              </a:ext>
            </a:extLst>
          </p:cNvPr>
          <p:cNvSpPr/>
          <p:nvPr userDrawn="1"/>
        </p:nvSpPr>
        <p:spPr>
          <a:xfrm>
            <a:off x="199685" y="188913"/>
            <a:ext cx="6007687"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a:xfrm>
            <a:off x="566057" y="1315810"/>
            <a:ext cx="5529943" cy="4813521"/>
          </a:xfrm>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10" name="Rubrik 1">
            <a:extLst>
              <a:ext uri="{FF2B5EF4-FFF2-40B4-BE49-F238E27FC236}">
                <a16:creationId xmlns:a16="http://schemas.microsoft.com/office/drawing/2014/main" id="{AEA38EAD-F3D0-4FE6-A42F-173A25DAD52A}"/>
              </a:ext>
            </a:extLst>
          </p:cNvPr>
          <p:cNvSpPr>
            <a:spLocks noGrp="1"/>
          </p:cNvSpPr>
          <p:nvPr>
            <p:ph type="title" hasCustomPrompt="1"/>
          </p:nvPr>
        </p:nvSpPr>
        <p:spPr>
          <a:xfrm>
            <a:off x="566057" y="224970"/>
            <a:ext cx="5529943" cy="868589"/>
          </a:xfrm>
        </p:spPr>
        <p:txBody>
          <a:bodyPr vert="horz"/>
          <a:lstStyle>
            <a:lvl1pPr rtl="0">
              <a:defRPr/>
            </a:lvl1pPr>
          </a:lstStyle>
          <a:p>
            <a:r>
              <a:rPr lang="en-US" noProof="0"/>
              <a:t>Klicka här för att ändra format</a:t>
            </a:r>
          </a:p>
        </p:txBody>
      </p:sp>
      <p:sp>
        <p:nvSpPr>
          <p:cNvPr id="4" name="Platshållare för bild 3">
            <a:extLst>
              <a:ext uri="{FF2B5EF4-FFF2-40B4-BE49-F238E27FC236}">
                <a16:creationId xmlns:a16="http://schemas.microsoft.com/office/drawing/2014/main" id="{897E8681-6E7B-4927-B6BA-0845286342A0}"/>
              </a:ext>
            </a:extLst>
          </p:cNvPr>
          <p:cNvSpPr>
            <a:spLocks noGrp="1"/>
          </p:cNvSpPr>
          <p:nvPr>
            <p:ph type="pic" sz="quarter" idx="10"/>
          </p:nvPr>
        </p:nvSpPr>
        <p:spPr>
          <a:xfrm>
            <a:off x="6343403" y="188912"/>
            <a:ext cx="5656509" cy="6480176"/>
          </a:xfrm>
        </p:spPr>
        <p:txBody>
          <a:bodyPr/>
          <a:lstStyle>
            <a:lvl1pPr marL="0" indent="0" rtl="0">
              <a:buNone/>
              <a:defRPr/>
            </a:lvl1pPr>
          </a:lstStyle>
          <a:p>
            <a:r>
              <a:rPr lang="en-US" noProof="0"/>
              <a:t>Klicka på ikonen för att lägga till en bild</a:t>
            </a:r>
          </a:p>
        </p:txBody>
      </p:sp>
      <p:sp>
        <p:nvSpPr>
          <p:cNvPr id="7" name="Platshållare för bildnummer 5">
            <a:extLst>
              <a:ext uri="{FF2B5EF4-FFF2-40B4-BE49-F238E27FC236}">
                <a16:creationId xmlns:a16="http://schemas.microsoft.com/office/drawing/2014/main" id="{4FFC3279-A5FA-46F7-B841-F9C6C045761C}"/>
              </a:ext>
            </a:extLst>
          </p:cNvPr>
          <p:cNvSpPr>
            <a:spLocks noGrp="1"/>
          </p:cNvSpPr>
          <p:nvPr>
            <p:ph type="sldNum" sz="quarter" idx="4"/>
          </p:nvPr>
        </p:nvSpPr>
        <p:spPr>
          <a:xfrm>
            <a:off x="5752419"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US" smtClean="0"/>
              <a:pPr/>
              <a:t>‹#›</a:t>
            </a:fld>
            <a:endParaRPr lang="en-US"/>
          </a:p>
        </p:txBody>
      </p:sp>
      <p:sp>
        <p:nvSpPr>
          <p:cNvPr id="13" name="Platshållare för text 4">
            <a:extLst>
              <a:ext uri="{FF2B5EF4-FFF2-40B4-BE49-F238E27FC236}">
                <a16:creationId xmlns:a16="http://schemas.microsoft.com/office/drawing/2014/main" id="{6A5EC008-164B-4CAD-A66D-10AE692D344B}"/>
              </a:ext>
            </a:extLst>
          </p:cNvPr>
          <p:cNvSpPr>
            <a:spLocks noGrp="1"/>
          </p:cNvSpPr>
          <p:nvPr>
            <p:ph type="body" sz="quarter" idx="11"/>
          </p:nvPr>
        </p:nvSpPr>
        <p:spPr>
          <a:xfrm>
            <a:off x="566738" y="6307298"/>
            <a:ext cx="5089503" cy="323689"/>
          </a:xfrm>
        </p:spPr>
        <p:txBody>
          <a:bodyPr vert="horz" lIns="36000" tIns="36000" rIns="36000" bIns="36000" rtlCol="0" anchor="t"/>
          <a:lstStyle>
            <a:lvl1pPr marL="0" indent="0" rtl="0">
              <a:spcBef>
                <a:spcPts val="0"/>
              </a:spcBef>
              <a:buNone/>
              <a:defRPr lang="sv-SE" sz="1000" dirty="0"/>
            </a:lvl1pPr>
          </a:lstStyle>
          <a:p>
            <a:pPr lvl="0"/>
            <a:r>
              <a:rPr lang="en-US" noProof="0"/>
              <a:t>Redigera format för bakgrundstext</a:t>
            </a:r>
          </a:p>
        </p:txBody>
      </p:sp>
    </p:spTree>
    <p:extLst>
      <p:ext uri="{BB962C8B-B14F-4D97-AF65-F5344CB8AC3E}">
        <p14:creationId xmlns:p14="http://schemas.microsoft.com/office/powerpoint/2010/main" val="10625738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 layoutarea + 1/3 imag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08A3FC4-A11B-4B32-9257-F7B8E373881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0"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808A3FC4-A11B-4B32-9257-F7B8E37388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76048FBB-3319-4E27-BDDF-C4B4A6D41FBE}"/>
              </a:ext>
            </a:extLst>
          </p:cNvPr>
          <p:cNvSpPr/>
          <p:nvPr userDrawn="1"/>
        </p:nvSpPr>
        <p:spPr>
          <a:xfrm>
            <a:off x="7896225" y="0"/>
            <a:ext cx="42957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11" name="Rektangel 10">
            <a:extLst>
              <a:ext uri="{FF2B5EF4-FFF2-40B4-BE49-F238E27FC236}">
                <a16:creationId xmlns:a16="http://schemas.microsoft.com/office/drawing/2014/main" id="{097B76B8-E3C4-495F-9E38-8E44DF2F2854}"/>
              </a:ext>
            </a:extLst>
          </p:cNvPr>
          <p:cNvSpPr/>
          <p:nvPr userDrawn="1"/>
        </p:nvSpPr>
        <p:spPr>
          <a:xfrm>
            <a:off x="199684" y="188913"/>
            <a:ext cx="7756865" cy="6480175"/>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solidFill>
                <a:schemeClr val="tx1">
                  <a:lumMod val="75000"/>
                  <a:lumOff val="25000"/>
                </a:schemeClr>
              </a:solidFill>
            </a:endParaRPr>
          </a:p>
        </p:txBody>
      </p:sp>
      <p:sp>
        <p:nvSpPr>
          <p:cNvPr id="3" name="Platshållare för innehåll 2">
            <a:extLst>
              <a:ext uri="{FF2B5EF4-FFF2-40B4-BE49-F238E27FC236}">
                <a16:creationId xmlns:a16="http://schemas.microsoft.com/office/drawing/2014/main" id="{56329BAC-E89D-464B-80F5-7975021F2565}"/>
              </a:ext>
            </a:extLst>
          </p:cNvPr>
          <p:cNvSpPr>
            <a:spLocks noGrp="1"/>
          </p:cNvSpPr>
          <p:nvPr>
            <p:ph idx="1"/>
          </p:nvPr>
        </p:nvSpPr>
        <p:spPr>
          <a:xfrm>
            <a:off x="566057" y="1315810"/>
            <a:ext cx="7206343" cy="4813521"/>
          </a:xfrm>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10" name="Rubrik 1">
            <a:extLst>
              <a:ext uri="{FF2B5EF4-FFF2-40B4-BE49-F238E27FC236}">
                <a16:creationId xmlns:a16="http://schemas.microsoft.com/office/drawing/2014/main" id="{AEA38EAD-F3D0-4FE6-A42F-173A25DAD52A}"/>
              </a:ext>
            </a:extLst>
          </p:cNvPr>
          <p:cNvSpPr>
            <a:spLocks noGrp="1"/>
          </p:cNvSpPr>
          <p:nvPr>
            <p:ph type="title" hasCustomPrompt="1"/>
          </p:nvPr>
        </p:nvSpPr>
        <p:spPr>
          <a:xfrm>
            <a:off x="566057" y="224970"/>
            <a:ext cx="7206343" cy="868589"/>
          </a:xfrm>
        </p:spPr>
        <p:txBody>
          <a:bodyPr vert="horz"/>
          <a:lstStyle>
            <a:lvl1pPr rtl="0">
              <a:defRPr/>
            </a:lvl1pPr>
          </a:lstStyle>
          <a:p>
            <a:r>
              <a:rPr lang="en-US" noProof="0"/>
              <a:t>Klicka här för att ändra format</a:t>
            </a:r>
          </a:p>
        </p:txBody>
      </p:sp>
      <p:sp>
        <p:nvSpPr>
          <p:cNvPr id="6" name="Platshållare för bild 3">
            <a:extLst>
              <a:ext uri="{FF2B5EF4-FFF2-40B4-BE49-F238E27FC236}">
                <a16:creationId xmlns:a16="http://schemas.microsoft.com/office/drawing/2014/main" id="{2BDC2D88-6D93-4FE0-B89A-8321E0217A3E}"/>
              </a:ext>
            </a:extLst>
          </p:cNvPr>
          <p:cNvSpPr>
            <a:spLocks noGrp="1"/>
          </p:cNvSpPr>
          <p:nvPr>
            <p:ph type="pic" sz="quarter" idx="10"/>
          </p:nvPr>
        </p:nvSpPr>
        <p:spPr>
          <a:xfrm>
            <a:off x="8148638" y="188912"/>
            <a:ext cx="3851274" cy="6480176"/>
          </a:xfrm>
        </p:spPr>
        <p:txBody>
          <a:bodyPr/>
          <a:lstStyle>
            <a:lvl1pPr marL="0" indent="0" rtl="0">
              <a:buNone/>
              <a:defRPr/>
            </a:lvl1pPr>
          </a:lstStyle>
          <a:p>
            <a:r>
              <a:rPr lang="en-US" noProof="0"/>
              <a:t>Klicka på ikonen för att lägga till en bild</a:t>
            </a:r>
          </a:p>
        </p:txBody>
      </p:sp>
      <p:sp>
        <p:nvSpPr>
          <p:cNvPr id="7" name="Platshållare för bildnummer 5">
            <a:extLst>
              <a:ext uri="{FF2B5EF4-FFF2-40B4-BE49-F238E27FC236}">
                <a16:creationId xmlns:a16="http://schemas.microsoft.com/office/drawing/2014/main" id="{110A1E34-ADB3-455D-966C-1091BCA513F0}"/>
              </a:ext>
            </a:extLst>
          </p:cNvPr>
          <p:cNvSpPr>
            <a:spLocks noGrp="1"/>
          </p:cNvSpPr>
          <p:nvPr>
            <p:ph type="sldNum" sz="quarter" idx="4"/>
          </p:nvPr>
        </p:nvSpPr>
        <p:spPr>
          <a:xfrm>
            <a:off x="7413625" y="6256343"/>
            <a:ext cx="358775" cy="412744"/>
          </a:xfrm>
          <a:prstGeom prst="rect">
            <a:avLst/>
          </a:prstGeom>
        </p:spPr>
        <p:txBody>
          <a:bodyPr vert="horz" lIns="36000" tIns="36000" rIns="36000" bIns="36000" rtlCol="0" anchor="ctr"/>
          <a:lstStyle>
            <a:lvl1pPr algn="r" rtl="0">
              <a:defRPr sz="1000">
                <a:solidFill>
                  <a:schemeClr val="tx1"/>
                </a:solidFill>
                <a:latin typeface="+mn-lt"/>
              </a:defRPr>
            </a:lvl1pPr>
          </a:lstStyle>
          <a:p>
            <a:fld id="{C4E37AC7-33D9-447F-B835-411F63F8169F}" type="slidenum">
              <a:rPr lang="en-US" smtClean="0"/>
              <a:pPr/>
              <a:t>‹#›</a:t>
            </a:fld>
            <a:endParaRPr lang="en-US"/>
          </a:p>
        </p:txBody>
      </p:sp>
      <p:sp>
        <p:nvSpPr>
          <p:cNvPr id="12" name="Platshållare för text 4">
            <a:extLst>
              <a:ext uri="{FF2B5EF4-FFF2-40B4-BE49-F238E27FC236}">
                <a16:creationId xmlns:a16="http://schemas.microsoft.com/office/drawing/2014/main" id="{2F50F1D2-4460-45E0-9B74-91CABDE13B47}"/>
              </a:ext>
            </a:extLst>
          </p:cNvPr>
          <p:cNvSpPr>
            <a:spLocks noGrp="1"/>
          </p:cNvSpPr>
          <p:nvPr>
            <p:ph type="body" sz="quarter" idx="11"/>
          </p:nvPr>
        </p:nvSpPr>
        <p:spPr>
          <a:xfrm>
            <a:off x="566738" y="6307298"/>
            <a:ext cx="6777037" cy="323689"/>
          </a:xfrm>
        </p:spPr>
        <p:txBody>
          <a:bodyPr vert="horz" lIns="36000" tIns="36000" rIns="36000" bIns="36000" rtlCol="0" anchor="t"/>
          <a:lstStyle>
            <a:lvl1pPr marL="0" indent="0" rtl="0">
              <a:spcBef>
                <a:spcPts val="0"/>
              </a:spcBef>
              <a:buNone/>
              <a:defRPr lang="sv-SE" sz="1000" dirty="0"/>
            </a:lvl1pPr>
          </a:lstStyle>
          <a:p>
            <a:pPr lvl="0"/>
            <a:r>
              <a:rPr lang="en-US" noProof="0"/>
              <a:t>Redigera format för bakgrundstext</a:t>
            </a:r>
          </a:p>
        </p:txBody>
      </p:sp>
    </p:spTree>
    <p:extLst>
      <p:ext uri="{BB962C8B-B14F-4D97-AF65-F5344CB8AC3E}">
        <p14:creationId xmlns:p14="http://schemas.microsoft.com/office/powerpoint/2010/main" val="10006781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and 1/1 imag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90841B7-0AB7-49E7-8936-D53447300BD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4" name="think-cell Slide" r:id="rId4" imgW="306" imgH="306" progId="TCLayout.ActiveDocument.1">
                  <p:embed/>
                </p:oleObj>
              </mc:Choice>
              <mc:Fallback>
                <p:oleObj name="think-cell Slide" r:id="rId4" imgW="306" imgH="306" progId="TCLayout.ActiveDocument.1">
                  <p:embed/>
                  <p:pic>
                    <p:nvPicPr>
                      <p:cNvPr id="4" name="Objekt 3" hidden="1">
                        <a:extLst>
                          <a:ext uri="{FF2B5EF4-FFF2-40B4-BE49-F238E27FC236}">
                            <a16:creationId xmlns:a16="http://schemas.microsoft.com/office/drawing/2014/main" id="{F90841B7-0AB7-49E7-8936-D53447300B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AD86A0EB-14C3-47BF-B5D6-3363D583824A}"/>
              </a:ext>
            </a:extLst>
          </p:cNvPr>
          <p:cNvSpPr/>
          <p:nvPr userDrawn="1"/>
        </p:nvSpPr>
        <p:spPr>
          <a:xfrm>
            <a:off x="10858500" y="6237288"/>
            <a:ext cx="1141412" cy="395742"/>
          </a:xfrm>
          <a:prstGeom prst="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lumMod val="75000"/>
                  <a:lumOff val="25000"/>
                </a:schemeClr>
              </a:solidFill>
            </a:endParaRPr>
          </a:p>
        </p:txBody>
      </p:sp>
      <p:sp>
        <p:nvSpPr>
          <p:cNvPr id="5" name="Platshållare för bild 4">
            <a:extLst>
              <a:ext uri="{FF2B5EF4-FFF2-40B4-BE49-F238E27FC236}">
                <a16:creationId xmlns:a16="http://schemas.microsoft.com/office/drawing/2014/main" id="{A68D207A-487F-4CC1-B58D-398874DE99AE}"/>
              </a:ext>
            </a:extLst>
          </p:cNvPr>
          <p:cNvSpPr>
            <a:spLocks noGrp="1"/>
          </p:cNvSpPr>
          <p:nvPr>
            <p:ph type="pic" sz="quarter" idx="15"/>
          </p:nvPr>
        </p:nvSpPr>
        <p:spPr>
          <a:xfrm>
            <a:off x="192088" y="188913"/>
            <a:ext cx="11807825" cy="6480175"/>
          </a:xfrm>
        </p:spPr>
        <p:txBody>
          <a:bodyPr>
            <a:normAutofit/>
          </a:bodyPr>
          <a:lstStyle>
            <a:lvl1pPr marL="0" indent="0" rtl="0">
              <a:buNone/>
              <a:defRPr sz="1600"/>
            </a:lvl1pPr>
          </a:lstStyle>
          <a:p>
            <a:r>
              <a:rPr lang="en-US" noProof="0"/>
              <a:t>Klicka på ikonen för att lägga till en bild</a:t>
            </a:r>
          </a:p>
        </p:txBody>
      </p:sp>
      <p:sp>
        <p:nvSpPr>
          <p:cNvPr id="3" name="Platshållare för datum 2">
            <a:extLst>
              <a:ext uri="{FF2B5EF4-FFF2-40B4-BE49-F238E27FC236}">
                <a16:creationId xmlns:a16="http://schemas.microsoft.com/office/drawing/2014/main" id="{CB78F89B-9820-4680-93BC-EABF44B68DB1}"/>
              </a:ext>
            </a:extLst>
          </p:cNvPr>
          <p:cNvSpPr>
            <a:spLocks noGrp="1"/>
          </p:cNvSpPr>
          <p:nvPr>
            <p:ph type="dt" sz="half" idx="10"/>
          </p:nvPr>
        </p:nvSpPr>
        <p:spPr/>
        <p:txBody>
          <a:bodyPr/>
          <a:lstStyle>
            <a:lvl1pPr rtl="0">
              <a:defRPr/>
            </a:lvl1pPr>
          </a:lstStyle>
          <a:p>
            <a:endParaRPr lang="en-US"/>
          </a:p>
        </p:txBody>
      </p:sp>
      <p:sp>
        <p:nvSpPr>
          <p:cNvPr id="9" name="Platshållare för text 8">
            <a:extLst>
              <a:ext uri="{FF2B5EF4-FFF2-40B4-BE49-F238E27FC236}">
                <a16:creationId xmlns:a16="http://schemas.microsoft.com/office/drawing/2014/main" id="{E6CC88A7-082D-4BD2-9BEB-19DBA65622AC}"/>
              </a:ext>
            </a:extLst>
          </p:cNvPr>
          <p:cNvSpPr>
            <a:spLocks noGrp="1"/>
          </p:cNvSpPr>
          <p:nvPr>
            <p:ph type="body" sz="quarter" idx="14"/>
          </p:nvPr>
        </p:nvSpPr>
        <p:spPr>
          <a:xfrm>
            <a:off x="558237" y="1314450"/>
            <a:ext cx="7345362" cy="4824413"/>
          </a:xfrm>
        </p:spPr>
        <p:txBody>
          <a:bodyPr/>
          <a:lstStyle>
            <a:lvl1pPr rtl="0">
              <a:defRPr/>
            </a:lvl1pPr>
            <a:lvl2pPr rtl="0">
              <a:defRPr/>
            </a:lvl2pPr>
            <a:lvl3pPr rtl="0">
              <a:defRPr/>
            </a:lvl3pPr>
            <a:lvl4pPr rtl="0">
              <a:defRPr/>
            </a:lvl4pPr>
            <a:lvl5pPr rtl="0">
              <a:defRPr/>
            </a:lvl5pPr>
          </a:lstStyle>
          <a:p>
            <a:pPr lvl="0"/>
            <a:r>
              <a:rPr lang="en-US" noProof="0"/>
              <a:t>Redigera format för bakgrundstext</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6" name="Platshållare för bildnummer 5">
            <a:extLst>
              <a:ext uri="{FF2B5EF4-FFF2-40B4-BE49-F238E27FC236}">
                <a16:creationId xmlns:a16="http://schemas.microsoft.com/office/drawing/2014/main" id="{DE341225-61BD-482B-B28C-E5902CE62FE6}"/>
              </a:ext>
            </a:extLst>
          </p:cNvPr>
          <p:cNvSpPr>
            <a:spLocks noGrp="1"/>
          </p:cNvSpPr>
          <p:nvPr>
            <p:ph type="sldNum" sz="quarter" idx="4"/>
          </p:nvPr>
        </p:nvSpPr>
        <p:spPr>
          <a:xfrm>
            <a:off x="11641137" y="6256343"/>
            <a:ext cx="358775" cy="412744"/>
          </a:xfrm>
          <a:prstGeom prst="rect">
            <a:avLst/>
          </a:prstGeom>
        </p:spPr>
        <p:txBody>
          <a:bodyPr vert="horz" lIns="36000" tIns="36000" rIns="36000" bIns="36000" rtlCol="0" anchor="ctr"/>
          <a:lstStyle>
            <a:lvl1pPr algn="l" rtl="0">
              <a:defRPr sz="1000">
                <a:solidFill>
                  <a:schemeClr val="bg1">
                    <a:lumMod val="65000"/>
                  </a:schemeClr>
                </a:solidFill>
                <a:latin typeface="Georgia" panose="02040502050405020303" pitchFamily="18" charset="0"/>
              </a:defRPr>
            </a:lvl1pPr>
          </a:lstStyle>
          <a:p>
            <a:fld id="{C4E37AC7-33D9-447F-B835-411F63F8169F}" type="slidenum">
              <a:rPr lang="en-US" smtClean="0"/>
              <a:pPr/>
              <a:t>‹#›</a:t>
            </a:fld>
            <a:endParaRPr lang="en-US"/>
          </a:p>
        </p:txBody>
      </p:sp>
      <p:sp>
        <p:nvSpPr>
          <p:cNvPr id="7" name="Rubrik 1">
            <a:extLst>
              <a:ext uri="{FF2B5EF4-FFF2-40B4-BE49-F238E27FC236}">
                <a16:creationId xmlns:a16="http://schemas.microsoft.com/office/drawing/2014/main" id="{0235C507-8BB1-4D80-A633-E2964E8D75CC}"/>
              </a:ext>
            </a:extLst>
          </p:cNvPr>
          <p:cNvSpPr>
            <a:spLocks noGrp="1"/>
          </p:cNvSpPr>
          <p:nvPr>
            <p:ph type="title" hasCustomPrompt="1"/>
          </p:nvPr>
        </p:nvSpPr>
        <p:spPr>
          <a:xfrm>
            <a:off x="566057" y="224970"/>
            <a:ext cx="11075081" cy="868589"/>
          </a:xfrm>
        </p:spPr>
        <p:txBody>
          <a:bodyPr vert="horz"/>
          <a:lstStyle>
            <a:lvl1pPr rtl="0">
              <a:defRPr/>
            </a:lvl1pPr>
          </a:lstStyle>
          <a:p>
            <a:r>
              <a:rPr lang="en-US" noProof="0"/>
              <a:t>Klicka här för att ändra format</a:t>
            </a:r>
          </a:p>
        </p:txBody>
      </p:sp>
    </p:spTree>
    <p:extLst>
      <p:ext uri="{BB962C8B-B14F-4D97-AF65-F5344CB8AC3E}">
        <p14:creationId xmlns:p14="http://schemas.microsoft.com/office/powerpoint/2010/main" val="288622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tags" Target="../tags/tag27.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vmlDrawing" Target="../drawings/vmlDrawing26.v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theme" Target="../theme/theme2.xml"/><Relationship Id="rId37" Type="http://schemas.openxmlformats.org/officeDocument/2006/relationships/image" Target="../media/image2.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image" Target="../media/image1.emf"/><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oleObject" Target="../embeddings/oleObject26.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vmlDrawing" Target="../drawings/vmlDrawing54.v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theme" Target="../theme/theme3.xml"/><Relationship Id="rId38" Type="http://schemas.openxmlformats.org/officeDocument/2006/relationships/image" Target="../media/image2.png"/><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image" Target="../media/image1.emf"/><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oleObject" Target="../embeddings/oleObject54.bin"/><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tags" Target="../tags/tag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9" Type="http://schemas.openxmlformats.org/officeDocument/2006/relationships/image" Target="../media/image1.emf"/><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oleObject" Target="../embeddings/oleObject82.bin"/><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tags" Target="../tags/tag84.xml"/><Relationship Id="rId40" Type="http://schemas.openxmlformats.org/officeDocument/2006/relationships/image" Target="../media/image2.png"/><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vmlDrawing" Target="../drawings/vmlDrawing82.v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34" Type="http://schemas.openxmlformats.org/officeDocument/2006/relationships/oleObject" Target="../embeddings/oleObject116.bin"/><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tags" Target="../tags/tag118.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vmlDrawing" Target="../drawings/vmlDrawing116.v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image" Target="../media/image2.png"/><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theme" Target="../theme/theme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34" Type="http://schemas.openxmlformats.org/officeDocument/2006/relationships/vmlDrawing" Target="../drawings/vmlDrawing143.v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33" Type="http://schemas.openxmlformats.org/officeDocument/2006/relationships/theme" Target="../theme/theme6.xml"/><Relationship Id="rId38" Type="http://schemas.openxmlformats.org/officeDocument/2006/relationships/image" Target="../media/image2.png"/><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32" Type="http://schemas.openxmlformats.org/officeDocument/2006/relationships/slideLayout" Target="../slideLayouts/slideLayout187.xml"/><Relationship Id="rId37" Type="http://schemas.openxmlformats.org/officeDocument/2006/relationships/image" Target="../media/image1.emf"/><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36" Type="http://schemas.openxmlformats.org/officeDocument/2006/relationships/oleObject" Target="../embeddings/oleObject143.bin"/><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31" Type="http://schemas.openxmlformats.org/officeDocument/2006/relationships/slideLayout" Target="../slideLayouts/slideLayout186.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slideLayout" Target="../slideLayouts/slideLayout185.xml"/><Relationship Id="rId35" Type="http://schemas.openxmlformats.org/officeDocument/2006/relationships/tags" Target="../tags/tag1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3" Type="http://schemas.openxmlformats.org/officeDocument/2006/relationships/slideLayout" Target="../slideLayouts/slideLayout190.xml"/><Relationship Id="rId21" Type="http://schemas.openxmlformats.org/officeDocument/2006/relationships/slideLayout" Target="../slideLayouts/slideLayout208.xml"/><Relationship Id="rId34" Type="http://schemas.openxmlformats.org/officeDocument/2006/relationships/tags" Target="../tags/tag172.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vmlDrawing" Target="../drawings/vmlDrawing170.v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29" Type="http://schemas.openxmlformats.org/officeDocument/2006/relationships/slideLayout" Target="../slideLayouts/slideLayout216.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theme" Target="../theme/theme7.xml"/><Relationship Id="rId37" Type="http://schemas.openxmlformats.org/officeDocument/2006/relationships/image" Target="../media/image2.png"/><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image" Target="../media/image1.emf"/><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31" Type="http://schemas.openxmlformats.org/officeDocument/2006/relationships/slideLayout" Target="../slideLayouts/slideLayout218.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 Id="rId35" Type="http://schemas.openxmlformats.org/officeDocument/2006/relationships/oleObject" Target="../embeddings/oleObject170.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5F0"/>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31"/>
            </p:custDataLst>
            <p:extLst>
              <p:ext uri="{D42A27DB-BD31-4B8C-83A1-F6EECF244321}">
                <p14:modId xmlns:p14="http://schemas.microsoft.com/office/powerpoint/2010/main" val="3110587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32" imgW="383" imgH="384" progId="TCLayout.ActiveDocument.1">
                  <p:embed/>
                </p:oleObj>
              </mc:Choice>
              <mc:Fallback>
                <p:oleObj name="think-cell Slide" r:id="rId32" imgW="383" imgH="384" progId="TCLayout.ActiveDocument.1">
                  <p:embed/>
                  <p:pic>
                    <p:nvPicPr>
                      <p:cNvPr id="8" name="Object 7" hidden="1"/>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4" name="Platshållare för datum 3">
            <a:extLst>
              <a:ext uri="{FF2B5EF4-FFF2-40B4-BE49-F238E27FC236}">
                <a16:creationId xmlns:a16="http://schemas.microsoft.com/office/drawing/2014/main" id="{48E1FB8E-A4B6-4678-ACC8-2ACC835A0A1A}"/>
              </a:ext>
            </a:extLst>
          </p:cNvPr>
          <p:cNvSpPr>
            <a:spLocks noGrp="1"/>
          </p:cNvSpPr>
          <p:nvPr>
            <p:ph type="dt" sz="half" idx="2"/>
          </p:nvPr>
        </p:nvSpPr>
        <p:spPr>
          <a:xfrm>
            <a:off x="11074400" y="7005645"/>
            <a:ext cx="1133475" cy="413097"/>
          </a:xfrm>
          <a:prstGeom prst="rect">
            <a:avLst/>
          </a:prstGeom>
        </p:spPr>
        <p:txBody>
          <a:bodyPr vert="horz" lIns="36000" tIns="36000" rIns="36000" bIns="36000" rtlCol="0" anchor="ctr"/>
          <a:lstStyle>
            <a:lvl1pPr algn="r" rtl="0">
              <a:defRPr sz="1000">
                <a:solidFill>
                  <a:schemeClr val="tx1"/>
                </a:solidFill>
              </a:defRPr>
            </a:lvl1pPr>
          </a:lstStyle>
          <a:p>
            <a:endParaRPr lang="sv-SE" noProof="0" dirty="0"/>
          </a:p>
        </p:txBody>
      </p:sp>
      <p:sp>
        <p:nvSpPr>
          <p:cNvPr id="5" name="Platshållare för sidfot 4">
            <a:extLst>
              <a:ext uri="{FF2B5EF4-FFF2-40B4-BE49-F238E27FC236}">
                <a16:creationId xmlns:a16="http://schemas.microsoft.com/office/drawing/2014/main" id="{400E5A5E-900B-4E0A-9144-1C945B75DA22}"/>
              </a:ext>
            </a:extLst>
          </p:cNvPr>
          <p:cNvSpPr>
            <a:spLocks noGrp="1"/>
          </p:cNvSpPr>
          <p:nvPr>
            <p:ph type="ftr" sz="quarter" idx="3"/>
          </p:nvPr>
        </p:nvSpPr>
        <p:spPr>
          <a:xfrm>
            <a:off x="566057" y="6248533"/>
            <a:ext cx="7492093" cy="420547"/>
          </a:xfrm>
          <a:prstGeom prst="rect">
            <a:avLst/>
          </a:prstGeom>
        </p:spPr>
        <p:txBody>
          <a:bodyPr vert="horz" lIns="36000" tIns="36000" rIns="36000" bIns="36000" rtlCol="0" anchor="ctr"/>
          <a:lstStyle>
            <a:lvl1pPr algn="l" rtl="0">
              <a:defRPr sz="1000">
                <a:solidFill>
                  <a:schemeClr val="tx1"/>
                </a:solidFill>
                <a:latin typeface="+mn-lt"/>
              </a:defRPr>
            </a:lvl1pPr>
          </a:lstStyle>
          <a:p>
            <a:endParaRPr lang="sv-SE" noProof="0" dirty="0"/>
          </a:p>
        </p:txBody>
      </p:sp>
      <p:pic>
        <p:nvPicPr>
          <p:cNvPr id="11" name="Bildobjekt 10">
            <a:extLst>
              <a:ext uri="{FF2B5EF4-FFF2-40B4-BE49-F238E27FC236}">
                <a16:creationId xmlns:a16="http://schemas.microsoft.com/office/drawing/2014/main" id="{7963709F-724F-4864-ABE6-6970E182F1C6}"/>
              </a:ext>
            </a:extLst>
          </p:cNvPr>
          <p:cNvPicPr>
            <a:picLocks noChangeAspect="1"/>
          </p:cNvPicPr>
          <p:nvPr userDrawn="1"/>
        </p:nvPicPr>
        <p:blipFill>
          <a:blip r:embed="rId34" cstate="hqprint">
            <a:extLst>
              <a:ext uri="{28A0092B-C50C-407E-A947-70E740481C1C}">
                <a14:useLocalDpi xmlns:a14="http://schemas.microsoft.com/office/drawing/2010/main" val="0"/>
              </a:ext>
            </a:extLst>
          </a:blip>
          <a:stretch>
            <a:fillRect/>
          </a:stretch>
        </p:blipFill>
        <p:spPr>
          <a:xfrm>
            <a:off x="11156156" y="6345399"/>
            <a:ext cx="740569" cy="227199"/>
          </a:xfrm>
          <a:prstGeom prst="rect">
            <a:avLst/>
          </a:prstGeom>
        </p:spPr>
      </p:pic>
      <p:sp>
        <p:nvSpPr>
          <p:cNvPr id="6" name="Platshållare för bildnummer 5">
            <a:extLst>
              <a:ext uri="{FF2B5EF4-FFF2-40B4-BE49-F238E27FC236}">
                <a16:creationId xmlns:a16="http://schemas.microsoft.com/office/drawing/2014/main" id="{BBF93B68-E661-47C4-A053-47371593190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Georgia" panose="02040502050405020303" pitchFamily="18" charset="0"/>
              </a:defRPr>
            </a:lvl1pPr>
          </a:lstStyle>
          <a:p>
            <a:fld id="{C4E37AC7-33D9-447F-B835-411F63F8169F}" type="slidenum">
              <a:rPr lang="sv-SE" noProof="0" smtClean="0"/>
              <a:pPr/>
              <a:t>‹#›</a:t>
            </a:fld>
            <a:endParaRPr lang="sv-SE" noProof="0" dirty="0"/>
          </a:p>
        </p:txBody>
      </p:sp>
      <p:sp>
        <p:nvSpPr>
          <p:cNvPr id="12" name="Bildruta 11">
            <a:extLst>
              <a:ext uri="{FF2B5EF4-FFF2-40B4-BE49-F238E27FC236}">
                <a16:creationId xmlns:a16="http://schemas.microsoft.com/office/drawing/2014/main" id="{847020AE-F27D-4B61-B822-BE25F91A4853}"/>
              </a:ext>
            </a:extLst>
          </p:cNvPr>
          <p:cNvSpPr/>
          <p:nvPr userDrawn="1"/>
        </p:nvSpPr>
        <p:spPr>
          <a:xfrm>
            <a:off x="0" y="0"/>
            <a:ext cx="12192000" cy="6858000"/>
          </a:xfrm>
          <a:prstGeom prst="frame">
            <a:avLst>
              <a:gd name="adj1" fmla="val 28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solidFill>
                <a:schemeClr val="tx1"/>
              </a:solidFill>
              <a:latin typeface="MiloPro-Text" panose="020B0604030101020102" pitchFamily="34" charset="77"/>
            </a:endParaRPr>
          </a:p>
        </p:txBody>
      </p:sp>
      <p:sp>
        <p:nvSpPr>
          <p:cNvPr id="9" name="Title Placeholder 8">
            <a:extLst>
              <a:ext uri="{FF2B5EF4-FFF2-40B4-BE49-F238E27FC236}">
                <a16:creationId xmlns:a16="http://schemas.microsoft.com/office/drawing/2014/main" id="{A652D6FF-5D32-4C2D-8034-12874171B35C}"/>
              </a:ext>
            </a:extLst>
          </p:cNvPr>
          <p:cNvSpPr>
            <a:spLocks noGrp="1"/>
          </p:cNvSpPr>
          <p:nvPr>
            <p:ph type="title"/>
          </p:nvPr>
        </p:nvSpPr>
        <p:spPr>
          <a:xfrm>
            <a:off x="566057" y="224970"/>
            <a:ext cx="11075081" cy="868589"/>
          </a:xfrm>
          <a:prstGeom prst="rect">
            <a:avLst/>
          </a:prstGeom>
        </p:spPr>
        <p:txBody>
          <a:bodyPr vert="horz" lIns="0" tIns="0" rIns="0" bIns="0" rtlCol="0" anchor="b">
            <a:noAutofit/>
          </a:body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10" name="Text Placeholder 9">
            <a:extLst>
              <a:ext uri="{FF2B5EF4-FFF2-40B4-BE49-F238E27FC236}">
                <a16:creationId xmlns:a16="http://schemas.microsoft.com/office/drawing/2014/main" id="{C50ACAB3-64EB-48AD-A80B-7067F4595B3D}"/>
              </a:ext>
            </a:extLst>
          </p:cNvPr>
          <p:cNvSpPr>
            <a:spLocks noGrp="1"/>
          </p:cNvSpPr>
          <p:nvPr>
            <p:ph type="body" idx="1"/>
          </p:nvPr>
        </p:nvSpPr>
        <p:spPr>
          <a:xfrm>
            <a:off x="566057" y="1315810"/>
            <a:ext cx="11075081" cy="4813521"/>
          </a:xfrm>
          <a:prstGeom prst="rect">
            <a:avLst/>
          </a:prstGeom>
        </p:spPr>
        <p:txBody>
          <a:bodyPr vert="horz" lIns="0" tIns="0" rIns="0" bIns="0" rtlCol="0">
            <a:noAutofit/>
          </a:body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883939529"/>
      </p:ext>
    </p:extLst>
  </p:cSld>
  <p:clrMap bg1="lt1" tx1="dk1" bg2="lt2" tx2="dk2" accent1="accent1" accent2="accent2" accent3="accent3" accent4="accent4" accent5="accent5" accent6="accent6" hlink="hlink" folHlink="folHlink"/>
  <p:sldLayoutIdLst>
    <p:sldLayoutId id="2147483657" r:id="rId1"/>
    <p:sldLayoutId id="2147483659" r:id="rId2"/>
    <p:sldLayoutId id="2147483701" r:id="rId3"/>
    <p:sldLayoutId id="2147483678" r:id="rId4"/>
    <p:sldLayoutId id="2147483650" r:id="rId5"/>
    <p:sldLayoutId id="2147483666" r:id="rId6"/>
    <p:sldLayoutId id="2147483661" r:id="rId7"/>
    <p:sldLayoutId id="2147483671" r:id="rId8"/>
    <p:sldLayoutId id="2147483652" r:id="rId9"/>
    <p:sldLayoutId id="2147483665" r:id="rId10"/>
    <p:sldLayoutId id="2147483662" r:id="rId11"/>
    <p:sldLayoutId id="2147483664" r:id="rId12"/>
    <p:sldLayoutId id="2147483663" r:id="rId13"/>
    <p:sldLayoutId id="2147483702" r:id="rId14"/>
    <p:sldLayoutId id="2147483654" r:id="rId15"/>
    <p:sldLayoutId id="2147483655" r:id="rId16"/>
    <p:sldLayoutId id="2147483668" r:id="rId17"/>
    <p:sldLayoutId id="2147483709" r:id="rId18"/>
    <p:sldLayoutId id="2147483710" r:id="rId19"/>
    <p:sldLayoutId id="2147483660" r:id="rId20"/>
    <p:sldLayoutId id="2147483705" r:id="rId21"/>
    <p:sldLayoutId id="2147483706" r:id="rId22"/>
    <p:sldLayoutId id="2147483707" r:id="rId23"/>
    <p:sldLayoutId id="2147483708" r:id="rId24"/>
    <p:sldLayoutId id="2147483651" r:id="rId25"/>
    <p:sldLayoutId id="2147483677" r:id="rId26"/>
    <p:sldLayoutId id="2147483704" r:id="rId27"/>
    <p:sldLayoutId id="2147483703" r:id="rId28"/>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33400" indent="-261938"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2pPr>
      <a:lvl3pPr marL="806450" indent="-2730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77913" indent="-271463"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349375"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121" userDrawn="1">
          <p15:clr>
            <a:srgbClr val="F26B43"/>
          </p15:clr>
        </p15:guide>
        <p15:guide id="3" pos="7559" userDrawn="1">
          <p15:clr>
            <a:srgbClr val="F26B43"/>
          </p15:clr>
        </p15:guide>
        <p15:guide id="4" orient="horz" pos="4201" userDrawn="1">
          <p15:clr>
            <a:srgbClr val="F26B43"/>
          </p15:clr>
        </p15:guide>
        <p15:guide id="5" orient="horz" pos="119" userDrawn="1">
          <p15:clr>
            <a:srgbClr val="F26B43"/>
          </p15:clr>
        </p15:guide>
        <p15:guide id="6" pos="347" userDrawn="1">
          <p15:clr>
            <a:srgbClr val="F26B43"/>
          </p15:clr>
        </p15:guide>
        <p15:guide id="7" pos="7333" userDrawn="1">
          <p15:clr>
            <a:srgbClr val="F26B43"/>
          </p15:clr>
        </p15:guide>
        <p15:guide id="8" orient="horz" pos="686" userDrawn="1">
          <p15:clr>
            <a:srgbClr val="F26B43"/>
          </p15:clr>
        </p15:guide>
        <p15:guide id="9" orient="horz" pos="822" userDrawn="1">
          <p15:clr>
            <a:srgbClr val="F26B43"/>
          </p15:clr>
        </p15:guide>
        <p15:guide id="10" orient="horz" pos="3861" userDrawn="1">
          <p15:clr>
            <a:srgbClr val="F26B43"/>
          </p15:clr>
        </p15:guide>
        <p15:guide id="11" pos="2556" userDrawn="1">
          <p15:clr>
            <a:srgbClr val="F26B43"/>
          </p15:clr>
        </p15:guide>
        <p15:guide id="12" pos="2736" userDrawn="1">
          <p15:clr>
            <a:srgbClr val="F26B43"/>
          </p15:clr>
        </p15:guide>
        <p15:guide id="13" pos="4951" userDrawn="1">
          <p15:clr>
            <a:srgbClr val="F26B43"/>
          </p15:clr>
        </p15:guide>
        <p15:guide id="14" pos="51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9F5F0"/>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3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8" name="think-cell Slide" r:id="rId35" imgW="383" imgH="384" progId="TCLayout.ActiveDocument.1">
                  <p:embed/>
                </p:oleObj>
              </mc:Choice>
              <mc:Fallback>
                <p:oleObj name="think-cell Slide" r:id="rId35" imgW="383" imgH="384" progId="TCLayout.ActiveDocument.1">
                  <p:embed/>
                  <p:pic>
                    <p:nvPicPr>
                      <p:cNvPr id="8" name="Object 7" hidden="1"/>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4" name="Platshållare för datum 3">
            <a:extLst>
              <a:ext uri="{FF2B5EF4-FFF2-40B4-BE49-F238E27FC236}">
                <a16:creationId xmlns:a16="http://schemas.microsoft.com/office/drawing/2014/main" id="{48E1FB8E-A4B6-4678-ACC8-2ACC835A0A1A}"/>
              </a:ext>
            </a:extLst>
          </p:cNvPr>
          <p:cNvSpPr>
            <a:spLocks noGrp="1"/>
          </p:cNvSpPr>
          <p:nvPr>
            <p:ph type="dt" sz="half" idx="2"/>
          </p:nvPr>
        </p:nvSpPr>
        <p:spPr>
          <a:xfrm>
            <a:off x="11074400" y="7005645"/>
            <a:ext cx="1133475" cy="413097"/>
          </a:xfrm>
          <a:prstGeom prst="rect">
            <a:avLst/>
          </a:prstGeom>
        </p:spPr>
        <p:txBody>
          <a:bodyPr vert="horz" lIns="36000" tIns="36000" rIns="36000" bIns="36000" rtlCol="0" anchor="ctr"/>
          <a:lstStyle>
            <a:lvl1pPr algn="r" rtl="0">
              <a:defRPr sz="1000">
                <a:solidFill>
                  <a:schemeClr val="tx1"/>
                </a:solidFill>
              </a:defRPr>
            </a:lvl1pPr>
          </a:lstStyle>
          <a:p>
            <a:endParaRPr lang="sv-SE" noProof="0"/>
          </a:p>
        </p:txBody>
      </p:sp>
      <p:sp>
        <p:nvSpPr>
          <p:cNvPr id="5" name="Platshållare för sidfot 4">
            <a:extLst>
              <a:ext uri="{FF2B5EF4-FFF2-40B4-BE49-F238E27FC236}">
                <a16:creationId xmlns:a16="http://schemas.microsoft.com/office/drawing/2014/main" id="{400E5A5E-900B-4E0A-9144-1C945B75DA22}"/>
              </a:ext>
            </a:extLst>
          </p:cNvPr>
          <p:cNvSpPr>
            <a:spLocks noGrp="1"/>
          </p:cNvSpPr>
          <p:nvPr>
            <p:ph type="ftr" sz="quarter" idx="3"/>
          </p:nvPr>
        </p:nvSpPr>
        <p:spPr>
          <a:xfrm>
            <a:off x="566057" y="6248533"/>
            <a:ext cx="7492093" cy="420547"/>
          </a:xfrm>
          <a:prstGeom prst="rect">
            <a:avLst/>
          </a:prstGeom>
        </p:spPr>
        <p:txBody>
          <a:bodyPr vert="horz" lIns="36000" tIns="36000" rIns="36000" bIns="36000" rtlCol="0" anchor="ctr"/>
          <a:lstStyle>
            <a:lvl1pPr algn="l" rtl="0">
              <a:defRPr sz="1000">
                <a:solidFill>
                  <a:schemeClr val="tx1"/>
                </a:solidFill>
                <a:latin typeface="+mn-lt"/>
              </a:defRPr>
            </a:lvl1pPr>
          </a:lstStyle>
          <a:p>
            <a:endParaRPr lang="sv-SE" noProof="0"/>
          </a:p>
        </p:txBody>
      </p:sp>
      <p:pic>
        <p:nvPicPr>
          <p:cNvPr id="11" name="Bildobjekt 10">
            <a:extLst>
              <a:ext uri="{FF2B5EF4-FFF2-40B4-BE49-F238E27FC236}">
                <a16:creationId xmlns:a16="http://schemas.microsoft.com/office/drawing/2014/main" id="{7963709F-724F-4864-ABE6-6970E182F1C6}"/>
              </a:ext>
            </a:extLst>
          </p:cNvPr>
          <p:cNvPicPr>
            <a:picLocks noChangeAspect="1"/>
          </p:cNvPicPr>
          <p:nvPr userDrawn="1"/>
        </p:nvPicPr>
        <p:blipFill>
          <a:blip r:embed="rId37" cstate="hqprint">
            <a:extLst>
              <a:ext uri="{28A0092B-C50C-407E-A947-70E740481C1C}">
                <a14:useLocalDpi xmlns:a14="http://schemas.microsoft.com/office/drawing/2010/main" val="0"/>
              </a:ext>
            </a:extLst>
          </a:blip>
          <a:stretch>
            <a:fillRect/>
          </a:stretch>
        </p:blipFill>
        <p:spPr>
          <a:xfrm>
            <a:off x="11156156" y="6345399"/>
            <a:ext cx="740569" cy="227199"/>
          </a:xfrm>
          <a:prstGeom prst="rect">
            <a:avLst/>
          </a:prstGeom>
        </p:spPr>
      </p:pic>
      <p:sp>
        <p:nvSpPr>
          <p:cNvPr id="6" name="Platshållare för bildnummer 5">
            <a:extLst>
              <a:ext uri="{FF2B5EF4-FFF2-40B4-BE49-F238E27FC236}">
                <a16:creationId xmlns:a16="http://schemas.microsoft.com/office/drawing/2014/main" id="{BBF93B68-E661-47C4-A053-47371593190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Georgia" panose="02040502050405020303" pitchFamily="18" charset="0"/>
              </a:defRPr>
            </a:lvl1pPr>
          </a:lstStyle>
          <a:p>
            <a:fld id="{C4E37AC7-33D9-447F-B835-411F63F8169F}" type="slidenum">
              <a:rPr lang="sv-SE" noProof="0" smtClean="0"/>
              <a:pPr/>
              <a:t>‹#›</a:t>
            </a:fld>
            <a:endParaRPr lang="sv-SE" noProof="0"/>
          </a:p>
        </p:txBody>
      </p:sp>
      <p:sp>
        <p:nvSpPr>
          <p:cNvPr id="12" name="Bildruta 11">
            <a:extLst>
              <a:ext uri="{FF2B5EF4-FFF2-40B4-BE49-F238E27FC236}">
                <a16:creationId xmlns:a16="http://schemas.microsoft.com/office/drawing/2014/main" id="{847020AE-F27D-4B61-B822-BE25F91A4853}"/>
              </a:ext>
            </a:extLst>
          </p:cNvPr>
          <p:cNvSpPr/>
          <p:nvPr userDrawn="1"/>
        </p:nvSpPr>
        <p:spPr>
          <a:xfrm>
            <a:off x="0" y="0"/>
            <a:ext cx="12192000" cy="6858000"/>
          </a:xfrm>
          <a:prstGeom prst="frame">
            <a:avLst>
              <a:gd name="adj1" fmla="val 28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chemeClr val="tx1"/>
              </a:solidFill>
              <a:latin typeface="MiloPro-Text" panose="020B0604030101020102" pitchFamily="34" charset="77"/>
            </a:endParaRPr>
          </a:p>
        </p:txBody>
      </p:sp>
      <p:sp>
        <p:nvSpPr>
          <p:cNvPr id="9" name="Title Placeholder 8">
            <a:extLst>
              <a:ext uri="{FF2B5EF4-FFF2-40B4-BE49-F238E27FC236}">
                <a16:creationId xmlns:a16="http://schemas.microsoft.com/office/drawing/2014/main" id="{A652D6FF-5D32-4C2D-8034-12874171B35C}"/>
              </a:ext>
            </a:extLst>
          </p:cNvPr>
          <p:cNvSpPr>
            <a:spLocks noGrp="1"/>
          </p:cNvSpPr>
          <p:nvPr>
            <p:ph type="title"/>
          </p:nvPr>
        </p:nvSpPr>
        <p:spPr>
          <a:xfrm>
            <a:off x="566057" y="224970"/>
            <a:ext cx="11075081" cy="868589"/>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10" name="Text Placeholder 9">
            <a:extLst>
              <a:ext uri="{FF2B5EF4-FFF2-40B4-BE49-F238E27FC236}">
                <a16:creationId xmlns:a16="http://schemas.microsoft.com/office/drawing/2014/main" id="{C50ACAB3-64EB-48AD-A80B-7067F4595B3D}"/>
              </a:ext>
            </a:extLst>
          </p:cNvPr>
          <p:cNvSpPr>
            <a:spLocks noGrp="1"/>
          </p:cNvSpPr>
          <p:nvPr>
            <p:ph type="body" idx="1"/>
          </p:nvPr>
        </p:nvSpPr>
        <p:spPr>
          <a:xfrm>
            <a:off x="566057" y="1315810"/>
            <a:ext cx="11075081" cy="4813521"/>
          </a:xfrm>
          <a:prstGeom prst="rect">
            <a:avLst/>
          </a:prstGeom>
        </p:spPr>
        <p:txBody>
          <a:bodyPr vert="horz" lIns="0" tIns="0" rIns="0" bIns="0" rtlCol="0">
            <a:noAutofit/>
          </a:bodyPr>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Tree>
    <p:extLst>
      <p:ext uri="{BB962C8B-B14F-4D97-AF65-F5344CB8AC3E}">
        <p14:creationId xmlns:p14="http://schemas.microsoft.com/office/powerpoint/2010/main" val="2631783610"/>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 id="2147483923" r:id="rId18"/>
    <p:sldLayoutId id="2147483924" r:id="rId19"/>
    <p:sldLayoutId id="2147483925" r:id="rId20"/>
    <p:sldLayoutId id="2147483926" r:id="rId21"/>
    <p:sldLayoutId id="2147483927" r:id="rId22"/>
    <p:sldLayoutId id="2147483928" r:id="rId23"/>
    <p:sldLayoutId id="2147483929" r:id="rId24"/>
    <p:sldLayoutId id="2147483930" r:id="rId25"/>
    <p:sldLayoutId id="2147483931" r:id="rId26"/>
    <p:sldLayoutId id="2147483932" r:id="rId27"/>
    <p:sldLayoutId id="2147483933" r:id="rId28"/>
    <p:sldLayoutId id="2147483934" r:id="rId29"/>
    <p:sldLayoutId id="2147483935" r:id="rId30"/>
    <p:sldLayoutId id="2147483936" r:id="rId31"/>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33400" indent="-261938"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2pPr>
      <a:lvl3pPr marL="806450" indent="-2730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77913" indent="-271463"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349375"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121">
          <p15:clr>
            <a:srgbClr val="F26B43"/>
          </p15:clr>
        </p15:guide>
        <p15:guide id="3" pos="7559">
          <p15:clr>
            <a:srgbClr val="F26B43"/>
          </p15:clr>
        </p15:guide>
        <p15:guide id="4" orient="horz" pos="4201">
          <p15:clr>
            <a:srgbClr val="F26B43"/>
          </p15:clr>
        </p15:guide>
        <p15:guide id="5" orient="horz" pos="119">
          <p15:clr>
            <a:srgbClr val="F26B43"/>
          </p15:clr>
        </p15:guide>
        <p15:guide id="6" pos="347">
          <p15:clr>
            <a:srgbClr val="F26B43"/>
          </p15:clr>
        </p15:guide>
        <p15:guide id="7" pos="7333">
          <p15:clr>
            <a:srgbClr val="F26B43"/>
          </p15:clr>
        </p15:guide>
        <p15:guide id="8" orient="horz" pos="686">
          <p15:clr>
            <a:srgbClr val="F26B43"/>
          </p15:clr>
        </p15:guide>
        <p15:guide id="9" orient="horz" pos="822">
          <p15:clr>
            <a:srgbClr val="F26B43"/>
          </p15:clr>
        </p15:guide>
        <p15:guide id="10" orient="horz" pos="3861">
          <p15:clr>
            <a:srgbClr val="F26B43"/>
          </p15:clr>
        </p15:guide>
        <p15:guide id="11" pos="2556">
          <p15:clr>
            <a:srgbClr val="F26B43"/>
          </p15:clr>
        </p15:guide>
        <p15:guide id="12" pos="2736">
          <p15:clr>
            <a:srgbClr val="F26B43"/>
          </p15:clr>
        </p15:guide>
        <p15:guide id="13" pos="4951">
          <p15:clr>
            <a:srgbClr val="F26B43"/>
          </p15:clr>
        </p15:guide>
        <p15:guide id="14" pos="513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9F5F0"/>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3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0" name="think-cell Slide" r:id="rId36" imgW="383" imgH="384" progId="TCLayout.ActiveDocument.1">
                  <p:embed/>
                </p:oleObj>
              </mc:Choice>
              <mc:Fallback>
                <p:oleObj name="think-cell Slide" r:id="rId36" imgW="383" imgH="384" progId="TCLayout.ActiveDocument.1">
                  <p:embed/>
                  <p:pic>
                    <p:nvPicPr>
                      <p:cNvPr id="8" name="Object 7" hidden="1"/>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Platshållare för rubrik 1">
            <a:extLst>
              <a:ext uri="{FF2B5EF4-FFF2-40B4-BE49-F238E27FC236}">
                <a16:creationId xmlns:a16="http://schemas.microsoft.com/office/drawing/2014/main" id="{9F277AA0-6D30-4353-A54E-363D116B94E5}"/>
              </a:ext>
            </a:extLst>
          </p:cNvPr>
          <p:cNvSpPr>
            <a:spLocks noGrp="1"/>
          </p:cNvSpPr>
          <p:nvPr>
            <p:ph type="title"/>
          </p:nvPr>
        </p:nvSpPr>
        <p:spPr>
          <a:xfrm>
            <a:off x="566057" y="224970"/>
            <a:ext cx="11075081" cy="868589"/>
          </a:xfrm>
          <a:prstGeom prst="rect">
            <a:avLst/>
          </a:prstGeom>
        </p:spPr>
        <p:txBody>
          <a:bodyPr vert="horz" lIns="36000" tIns="36000" rIns="36000" bIns="36000" rtlCol="0" anchor="b">
            <a:noAutofit/>
          </a:bodyPr>
          <a:lstStyle/>
          <a:p>
            <a:r>
              <a:rPr lang="sv-SE" noProof="0" dirty="0"/>
              <a:t>Klicka här för att ändra mall för rubrikformat</a:t>
            </a:r>
          </a:p>
        </p:txBody>
      </p:sp>
      <p:sp>
        <p:nvSpPr>
          <p:cNvPr id="3" name="Platshållare för text 2">
            <a:extLst>
              <a:ext uri="{FF2B5EF4-FFF2-40B4-BE49-F238E27FC236}">
                <a16:creationId xmlns:a16="http://schemas.microsoft.com/office/drawing/2014/main" id="{D504E90B-3C42-46E4-94E7-20307E4AE2DF}"/>
              </a:ext>
            </a:extLst>
          </p:cNvPr>
          <p:cNvSpPr>
            <a:spLocks noGrp="1"/>
          </p:cNvSpPr>
          <p:nvPr>
            <p:ph type="body" idx="1"/>
          </p:nvPr>
        </p:nvSpPr>
        <p:spPr>
          <a:xfrm>
            <a:off x="566057" y="1315810"/>
            <a:ext cx="11075081" cy="4813521"/>
          </a:xfrm>
          <a:prstGeom prst="rect">
            <a:avLst/>
          </a:prstGeom>
        </p:spPr>
        <p:txBody>
          <a:bodyPr vert="horz" lIns="36000" tIns="36000" rIns="36000" bIns="36000" rtlCol="0">
            <a:no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sp>
        <p:nvSpPr>
          <p:cNvPr id="4" name="Platshållare för datum 3">
            <a:extLst>
              <a:ext uri="{FF2B5EF4-FFF2-40B4-BE49-F238E27FC236}">
                <a16:creationId xmlns:a16="http://schemas.microsoft.com/office/drawing/2014/main" id="{48E1FB8E-A4B6-4678-ACC8-2ACC835A0A1A}"/>
              </a:ext>
            </a:extLst>
          </p:cNvPr>
          <p:cNvSpPr>
            <a:spLocks noGrp="1"/>
          </p:cNvSpPr>
          <p:nvPr>
            <p:ph type="dt" sz="half" idx="2"/>
          </p:nvPr>
        </p:nvSpPr>
        <p:spPr>
          <a:xfrm>
            <a:off x="11074400" y="7005645"/>
            <a:ext cx="1133475" cy="413097"/>
          </a:xfrm>
          <a:prstGeom prst="rect">
            <a:avLst/>
          </a:prstGeom>
        </p:spPr>
        <p:txBody>
          <a:bodyPr vert="horz" lIns="36000" tIns="36000" rIns="36000" bIns="36000" rtlCol="0" anchor="ctr"/>
          <a:lstStyle>
            <a:lvl1pPr algn="r" rtl="0">
              <a:defRPr sz="1000">
                <a:solidFill>
                  <a:schemeClr val="tx1"/>
                </a:solidFill>
              </a:defRPr>
            </a:lvl1pPr>
          </a:lstStyle>
          <a:p>
            <a:endParaRPr lang="sv-SE" noProof="0" dirty="0"/>
          </a:p>
        </p:txBody>
      </p:sp>
      <p:sp>
        <p:nvSpPr>
          <p:cNvPr id="5" name="Platshållare för sidfot 4">
            <a:extLst>
              <a:ext uri="{FF2B5EF4-FFF2-40B4-BE49-F238E27FC236}">
                <a16:creationId xmlns:a16="http://schemas.microsoft.com/office/drawing/2014/main" id="{400E5A5E-900B-4E0A-9144-1C945B75DA22}"/>
              </a:ext>
            </a:extLst>
          </p:cNvPr>
          <p:cNvSpPr>
            <a:spLocks noGrp="1"/>
          </p:cNvSpPr>
          <p:nvPr>
            <p:ph type="ftr" sz="quarter" idx="3"/>
          </p:nvPr>
        </p:nvSpPr>
        <p:spPr>
          <a:xfrm>
            <a:off x="566057" y="6248533"/>
            <a:ext cx="7492093" cy="420547"/>
          </a:xfrm>
          <a:prstGeom prst="rect">
            <a:avLst/>
          </a:prstGeom>
        </p:spPr>
        <p:txBody>
          <a:bodyPr vert="horz" lIns="36000" tIns="36000" rIns="36000" bIns="36000" rtlCol="0" anchor="ctr"/>
          <a:lstStyle>
            <a:lvl1pPr algn="l" rtl="0">
              <a:defRPr sz="1000">
                <a:solidFill>
                  <a:schemeClr val="tx1"/>
                </a:solidFill>
                <a:latin typeface="+mn-lt"/>
              </a:defRPr>
            </a:lvl1pPr>
          </a:lstStyle>
          <a:p>
            <a:endParaRPr lang="sv-SE" noProof="0" dirty="0"/>
          </a:p>
        </p:txBody>
      </p:sp>
      <p:pic>
        <p:nvPicPr>
          <p:cNvPr id="11" name="Bildobjekt 10">
            <a:extLst>
              <a:ext uri="{FF2B5EF4-FFF2-40B4-BE49-F238E27FC236}">
                <a16:creationId xmlns:a16="http://schemas.microsoft.com/office/drawing/2014/main" id="{7963709F-724F-4864-ABE6-6970E182F1C6}"/>
              </a:ext>
            </a:extLst>
          </p:cNvPr>
          <p:cNvPicPr>
            <a:picLocks noChangeAspect="1"/>
          </p:cNvPicPr>
          <p:nvPr userDrawn="1"/>
        </p:nvPicPr>
        <p:blipFill>
          <a:blip r:embed="rId38" cstate="hqprint">
            <a:extLst>
              <a:ext uri="{28A0092B-C50C-407E-A947-70E740481C1C}">
                <a14:useLocalDpi xmlns:a14="http://schemas.microsoft.com/office/drawing/2010/main"/>
              </a:ext>
            </a:extLst>
          </a:blip>
          <a:stretch>
            <a:fillRect/>
          </a:stretch>
        </p:blipFill>
        <p:spPr>
          <a:xfrm>
            <a:off x="11156156" y="6345399"/>
            <a:ext cx="740569" cy="227199"/>
          </a:xfrm>
          <a:prstGeom prst="rect">
            <a:avLst/>
          </a:prstGeom>
        </p:spPr>
      </p:pic>
      <p:sp>
        <p:nvSpPr>
          <p:cNvPr id="6" name="Platshållare för bildnummer 5">
            <a:extLst>
              <a:ext uri="{FF2B5EF4-FFF2-40B4-BE49-F238E27FC236}">
                <a16:creationId xmlns:a16="http://schemas.microsoft.com/office/drawing/2014/main" id="{BBF93B68-E661-47C4-A053-47371593190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Georgia" panose="02040502050405020303" pitchFamily="18" charset="0"/>
              </a:defRPr>
            </a:lvl1pPr>
          </a:lstStyle>
          <a:p>
            <a:fld id="{C4E37AC7-33D9-447F-B835-411F63F8169F}" type="slidenum">
              <a:rPr lang="sv-SE" noProof="0" smtClean="0"/>
              <a:pPr/>
              <a:t>‹#›</a:t>
            </a:fld>
            <a:endParaRPr lang="sv-SE" noProof="0" dirty="0"/>
          </a:p>
        </p:txBody>
      </p:sp>
      <p:sp>
        <p:nvSpPr>
          <p:cNvPr id="12" name="Bildruta 11">
            <a:extLst>
              <a:ext uri="{FF2B5EF4-FFF2-40B4-BE49-F238E27FC236}">
                <a16:creationId xmlns:a16="http://schemas.microsoft.com/office/drawing/2014/main" id="{847020AE-F27D-4B61-B822-BE25F91A4853}"/>
              </a:ext>
            </a:extLst>
          </p:cNvPr>
          <p:cNvSpPr/>
          <p:nvPr userDrawn="1"/>
        </p:nvSpPr>
        <p:spPr>
          <a:xfrm>
            <a:off x="0" y="0"/>
            <a:ext cx="12192000" cy="6858000"/>
          </a:xfrm>
          <a:prstGeom prst="frame">
            <a:avLst>
              <a:gd name="adj1" fmla="val 28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solidFill>
                <a:schemeClr val="tx1"/>
              </a:solidFill>
              <a:latin typeface="MiloPro-Text" panose="020B0604030101020102" pitchFamily="34" charset="77"/>
            </a:endParaRPr>
          </a:p>
        </p:txBody>
      </p:sp>
    </p:spTree>
    <p:extLst>
      <p:ext uri="{BB962C8B-B14F-4D97-AF65-F5344CB8AC3E}">
        <p14:creationId xmlns:p14="http://schemas.microsoft.com/office/powerpoint/2010/main" val="3088842602"/>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24" r:id="rId22"/>
    <p:sldLayoutId id="2147484025" r:id="rId23"/>
    <p:sldLayoutId id="2147484026" r:id="rId24"/>
    <p:sldLayoutId id="2147484027" r:id="rId25"/>
    <p:sldLayoutId id="2147484028" r:id="rId26"/>
    <p:sldLayoutId id="2147484029" r:id="rId27"/>
    <p:sldLayoutId id="2147484030" r:id="rId28"/>
    <p:sldLayoutId id="2147484032" r:id="rId29"/>
    <p:sldLayoutId id="2147484033" r:id="rId30"/>
    <p:sldLayoutId id="2147484034" r:id="rId31"/>
    <p:sldLayoutId id="2147484035" r:id="rId32"/>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33400" indent="-261938"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2pPr>
      <a:lvl3pPr marL="806450" indent="-2730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77913" indent="-271463"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349375"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121">
          <p15:clr>
            <a:srgbClr val="F26B43"/>
          </p15:clr>
        </p15:guide>
        <p15:guide id="3" pos="7559">
          <p15:clr>
            <a:srgbClr val="F26B43"/>
          </p15:clr>
        </p15:guide>
        <p15:guide id="4" orient="horz" pos="4201">
          <p15:clr>
            <a:srgbClr val="F26B43"/>
          </p15:clr>
        </p15:guide>
        <p15:guide id="5" orient="horz" pos="119">
          <p15:clr>
            <a:srgbClr val="F26B43"/>
          </p15:clr>
        </p15:guide>
        <p15:guide id="6" pos="347">
          <p15:clr>
            <a:srgbClr val="F26B43"/>
          </p15:clr>
        </p15:guide>
        <p15:guide id="7" pos="7333">
          <p15:clr>
            <a:srgbClr val="F26B43"/>
          </p15:clr>
        </p15:guide>
        <p15:guide id="8" orient="horz" pos="686">
          <p15:clr>
            <a:srgbClr val="F26B43"/>
          </p15:clr>
        </p15:guide>
        <p15:guide id="9" orient="horz" pos="822">
          <p15:clr>
            <a:srgbClr val="F26B43"/>
          </p15:clr>
        </p15:guide>
        <p15:guide id="10" orient="horz" pos="3861">
          <p15:clr>
            <a:srgbClr val="F26B43"/>
          </p15:clr>
        </p15:guide>
        <p15:guide id="11" pos="2556">
          <p15:clr>
            <a:srgbClr val="F26B43"/>
          </p15:clr>
        </p15:guide>
        <p15:guide id="12" pos="2736">
          <p15:clr>
            <a:srgbClr val="F26B43"/>
          </p15:clr>
        </p15:guide>
        <p15:guide id="13" pos="4951">
          <p15:clr>
            <a:srgbClr val="F26B43"/>
          </p15:clr>
        </p15:guide>
        <p15:guide id="14" pos="513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9F5F0"/>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3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2" name="think-cell Slide" r:id="rId38" imgW="383" imgH="384" progId="TCLayout.ActiveDocument.1">
                  <p:embed/>
                </p:oleObj>
              </mc:Choice>
              <mc:Fallback>
                <p:oleObj name="think-cell Slide" r:id="rId38" imgW="383" imgH="384" progId="TCLayout.ActiveDocument.1">
                  <p:embed/>
                  <p:pic>
                    <p:nvPicPr>
                      <p:cNvPr id="8" name="Object 7" hidden="1"/>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Platshållare för rubrik 1">
            <a:extLst>
              <a:ext uri="{FF2B5EF4-FFF2-40B4-BE49-F238E27FC236}">
                <a16:creationId xmlns:a16="http://schemas.microsoft.com/office/drawing/2014/main" id="{9F277AA0-6D30-4353-A54E-363D116B94E5}"/>
              </a:ext>
            </a:extLst>
          </p:cNvPr>
          <p:cNvSpPr>
            <a:spLocks noGrp="1"/>
          </p:cNvSpPr>
          <p:nvPr>
            <p:ph type="title"/>
          </p:nvPr>
        </p:nvSpPr>
        <p:spPr>
          <a:xfrm>
            <a:off x="566057" y="224970"/>
            <a:ext cx="11075081" cy="868589"/>
          </a:xfrm>
          <a:prstGeom prst="rect">
            <a:avLst/>
          </a:prstGeom>
        </p:spPr>
        <p:txBody>
          <a:bodyPr vert="horz" lIns="36000" tIns="36000" rIns="36000" bIns="36000" rtlCol="0" anchor="b">
            <a:noAutofit/>
          </a:bodyPr>
          <a:lstStyle/>
          <a:p>
            <a:r>
              <a:rPr lang="en-US" noProof="0"/>
              <a:t>Klicka här för att ändra mall för rubrikformat</a:t>
            </a:r>
          </a:p>
        </p:txBody>
      </p:sp>
      <p:sp>
        <p:nvSpPr>
          <p:cNvPr id="3" name="Platshållare för text 2">
            <a:extLst>
              <a:ext uri="{FF2B5EF4-FFF2-40B4-BE49-F238E27FC236}">
                <a16:creationId xmlns:a16="http://schemas.microsoft.com/office/drawing/2014/main" id="{D504E90B-3C42-46E4-94E7-20307E4AE2DF}"/>
              </a:ext>
            </a:extLst>
          </p:cNvPr>
          <p:cNvSpPr>
            <a:spLocks noGrp="1"/>
          </p:cNvSpPr>
          <p:nvPr>
            <p:ph type="body" idx="1"/>
          </p:nvPr>
        </p:nvSpPr>
        <p:spPr>
          <a:xfrm>
            <a:off x="566057" y="1315810"/>
            <a:ext cx="11075081" cy="4813521"/>
          </a:xfrm>
          <a:prstGeom prst="rect">
            <a:avLst/>
          </a:prstGeom>
        </p:spPr>
        <p:txBody>
          <a:bodyPr vert="horz" lIns="36000" tIns="36000" rIns="36000" bIns="36000" rtlCol="0">
            <a:noAutofit/>
          </a:bodyPr>
          <a:lstStyle/>
          <a:p>
            <a:pPr lvl="0"/>
            <a:r>
              <a:rPr lang="en-US" noProof="0"/>
              <a:t>Klicka här för att ändra format på bakgrundstexten</a:t>
            </a:r>
          </a:p>
          <a:p>
            <a:pPr lvl="1"/>
            <a:r>
              <a:rPr lang="en-US" noProof="0"/>
              <a:t>Nivå två</a:t>
            </a:r>
          </a:p>
          <a:p>
            <a:pPr lvl="2"/>
            <a:r>
              <a:rPr lang="en-US" noProof="0"/>
              <a:t>Nivå tre</a:t>
            </a:r>
          </a:p>
          <a:p>
            <a:pPr lvl="3"/>
            <a:r>
              <a:rPr lang="en-US" noProof="0"/>
              <a:t>Nivå fyra</a:t>
            </a:r>
          </a:p>
          <a:p>
            <a:pPr lvl="4"/>
            <a:r>
              <a:rPr lang="en-US" noProof="0"/>
              <a:t>Nivå fem</a:t>
            </a:r>
          </a:p>
        </p:txBody>
      </p:sp>
      <p:sp>
        <p:nvSpPr>
          <p:cNvPr id="4" name="Platshållare för datum 3">
            <a:extLst>
              <a:ext uri="{FF2B5EF4-FFF2-40B4-BE49-F238E27FC236}">
                <a16:creationId xmlns:a16="http://schemas.microsoft.com/office/drawing/2014/main" id="{48E1FB8E-A4B6-4678-ACC8-2ACC835A0A1A}"/>
              </a:ext>
            </a:extLst>
          </p:cNvPr>
          <p:cNvSpPr>
            <a:spLocks noGrp="1"/>
          </p:cNvSpPr>
          <p:nvPr>
            <p:ph type="dt" sz="half" idx="2"/>
          </p:nvPr>
        </p:nvSpPr>
        <p:spPr>
          <a:xfrm>
            <a:off x="11074400" y="7005645"/>
            <a:ext cx="1133475" cy="413097"/>
          </a:xfrm>
          <a:prstGeom prst="rect">
            <a:avLst/>
          </a:prstGeom>
        </p:spPr>
        <p:txBody>
          <a:bodyPr vert="horz" lIns="36000" tIns="36000" rIns="36000" bIns="36000" rtlCol="0" anchor="ctr"/>
          <a:lstStyle>
            <a:lvl1pPr algn="r" rtl="0">
              <a:defRPr sz="1000">
                <a:solidFill>
                  <a:schemeClr val="tx1"/>
                </a:solidFill>
              </a:defRPr>
            </a:lvl1pPr>
          </a:lstStyle>
          <a:p>
            <a:endParaRPr lang="en-US"/>
          </a:p>
        </p:txBody>
      </p:sp>
      <p:sp>
        <p:nvSpPr>
          <p:cNvPr id="5" name="Platshållare för sidfot 4">
            <a:extLst>
              <a:ext uri="{FF2B5EF4-FFF2-40B4-BE49-F238E27FC236}">
                <a16:creationId xmlns:a16="http://schemas.microsoft.com/office/drawing/2014/main" id="{400E5A5E-900B-4E0A-9144-1C945B75DA22}"/>
              </a:ext>
            </a:extLst>
          </p:cNvPr>
          <p:cNvSpPr>
            <a:spLocks noGrp="1"/>
          </p:cNvSpPr>
          <p:nvPr>
            <p:ph type="ftr" sz="quarter" idx="3"/>
          </p:nvPr>
        </p:nvSpPr>
        <p:spPr>
          <a:xfrm>
            <a:off x="566057" y="6248533"/>
            <a:ext cx="7492093" cy="420547"/>
          </a:xfrm>
          <a:prstGeom prst="rect">
            <a:avLst/>
          </a:prstGeom>
        </p:spPr>
        <p:txBody>
          <a:bodyPr vert="horz" lIns="36000" tIns="36000" rIns="36000" bIns="36000" rtlCol="0" anchor="ctr"/>
          <a:lstStyle>
            <a:lvl1pPr algn="l" rtl="0">
              <a:defRPr sz="1000">
                <a:solidFill>
                  <a:schemeClr val="tx1"/>
                </a:solidFill>
                <a:latin typeface="+mn-lt"/>
              </a:defRPr>
            </a:lvl1pPr>
          </a:lstStyle>
          <a:p>
            <a:endParaRPr lang="en-US"/>
          </a:p>
        </p:txBody>
      </p:sp>
      <p:pic>
        <p:nvPicPr>
          <p:cNvPr id="11" name="Bildobjekt 10">
            <a:extLst>
              <a:ext uri="{FF2B5EF4-FFF2-40B4-BE49-F238E27FC236}">
                <a16:creationId xmlns:a16="http://schemas.microsoft.com/office/drawing/2014/main" id="{7963709F-724F-4864-ABE6-6970E182F1C6}"/>
              </a:ext>
            </a:extLst>
          </p:cNvPr>
          <p:cNvPicPr>
            <a:picLocks noChangeAspect="1"/>
          </p:cNvPicPr>
          <p:nvPr userDrawn="1"/>
        </p:nvPicPr>
        <p:blipFill>
          <a:blip r:embed="rId40" cstate="hqprint">
            <a:extLst>
              <a:ext uri="{28A0092B-C50C-407E-A947-70E740481C1C}">
                <a14:useLocalDpi xmlns:a14="http://schemas.microsoft.com/office/drawing/2010/main" val="0"/>
              </a:ext>
            </a:extLst>
          </a:blip>
          <a:stretch>
            <a:fillRect/>
          </a:stretch>
        </p:blipFill>
        <p:spPr>
          <a:xfrm>
            <a:off x="11156156" y="6345399"/>
            <a:ext cx="740569" cy="227199"/>
          </a:xfrm>
          <a:prstGeom prst="rect">
            <a:avLst/>
          </a:prstGeom>
        </p:spPr>
      </p:pic>
      <p:sp>
        <p:nvSpPr>
          <p:cNvPr id="6" name="Platshållare för bildnummer 5">
            <a:extLst>
              <a:ext uri="{FF2B5EF4-FFF2-40B4-BE49-F238E27FC236}">
                <a16:creationId xmlns:a16="http://schemas.microsoft.com/office/drawing/2014/main" id="{BBF93B68-E661-47C4-A053-47371593190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Georgia" panose="02040502050405020303" pitchFamily="18" charset="0"/>
              </a:defRPr>
            </a:lvl1pPr>
          </a:lstStyle>
          <a:p>
            <a:fld id="{C4E37AC7-33D9-447F-B835-411F63F8169F}" type="slidenum">
              <a:rPr lang="en-US" smtClean="0"/>
              <a:pPr/>
              <a:t>‹#›</a:t>
            </a:fld>
            <a:endParaRPr lang="en-US"/>
          </a:p>
        </p:txBody>
      </p:sp>
      <p:sp>
        <p:nvSpPr>
          <p:cNvPr id="12" name="Bildruta 11">
            <a:extLst>
              <a:ext uri="{FF2B5EF4-FFF2-40B4-BE49-F238E27FC236}">
                <a16:creationId xmlns:a16="http://schemas.microsoft.com/office/drawing/2014/main" id="{847020AE-F27D-4B61-B822-BE25F91A4853}"/>
              </a:ext>
            </a:extLst>
          </p:cNvPr>
          <p:cNvSpPr/>
          <p:nvPr userDrawn="1"/>
        </p:nvSpPr>
        <p:spPr>
          <a:xfrm>
            <a:off x="0" y="0"/>
            <a:ext cx="12192000" cy="6858000"/>
          </a:xfrm>
          <a:prstGeom prst="frame">
            <a:avLst>
              <a:gd name="adj1" fmla="val 28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solidFill>
                <a:schemeClr val="tx1"/>
              </a:solidFill>
              <a:latin typeface="MiloPro-Text" panose="020B0604030101020102" pitchFamily="34" charset="77"/>
            </a:endParaRPr>
          </a:p>
        </p:txBody>
      </p:sp>
    </p:spTree>
    <p:extLst>
      <p:ext uri="{BB962C8B-B14F-4D97-AF65-F5344CB8AC3E}">
        <p14:creationId xmlns:p14="http://schemas.microsoft.com/office/powerpoint/2010/main" val="3566572414"/>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 id="2147484120" r:id="rId22"/>
    <p:sldLayoutId id="2147484121" r:id="rId23"/>
    <p:sldLayoutId id="2147484122" r:id="rId24"/>
    <p:sldLayoutId id="2147484123" r:id="rId25"/>
    <p:sldLayoutId id="2147484124" r:id="rId26"/>
    <p:sldLayoutId id="2147484125" r:id="rId27"/>
    <p:sldLayoutId id="2147484126" r:id="rId28"/>
    <p:sldLayoutId id="2147484127" r:id="rId29"/>
    <p:sldLayoutId id="2147484129" r:id="rId30"/>
    <p:sldLayoutId id="2147484130" r:id="rId31"/>
    <p:sldLayoutId id="2147484131" r:id="rId32"/>
    <p:sldLayoutId id="2147484132" r:id="rId33"/>
    <p:sldLayoutId id="2147484133" r:id="rId34"/>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33400" indent="-261938"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2pPr>
      <a:lvl3pPr marL="806450" indent="-2730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77913" indent="-271463"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349375"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121">
          <p15:clr>
            <a:srgbClr val="F26B43"/>
          </p15:clr>
        </p15:guide>
        <p15:guide id="3" pos="7559">
          <p15:clr>
            <a:srgbClr val="F26B43"/>
          </p15:clr>
        </p15:guide>
        <p15:guide id="4" orient="horz" pos="4201">
          <p15:clr>
            <a:srgbClr val="F26B43"/>
          </p15:clr>
        </p15:guide>
        <p15:guide id="5" orient="horz" pos="119">
          <p15:clr>
            <a:srgbClr val="F26B43"/>
          </p15:clr>
        </p15:guide>
        <p15:guide id="6" pos="347">
          <p15:clr>
            <a:srgbClr val="F26B43"/>
          </p15:clr>
        </p15:guide>
        <p15:guide id="7" pos="7333">
          <p15:clr>
            <a:srgbClr val="F26B43"/>
          </p15:clr>
        </p15:guide>
        <p15:guide id="8" orient="horz" pos="686">
          <p15:clr>
            <a:srgbClr val="F26B43"/>
          </p15:clr>
        </p15:guide>
        <p15:guide id="9" orient="horz" pos="822">
          <p15:clr>
            <a:srgbClr val="F26B43"/>
          </p15:clr>
        </p15:guide>
        <p15:guide id="10" orient="horz" pos="3861">
          <p15:clr>
            <a:srgbClr val="F26B43"/>
          </p15:clr>
        </p15:guide>
        <p15:guide id="11" pos="2556">
          <p15:clr>
            <a:srgbClr val="F26B43"/>
          </p15:clr>
        </p15:guide>
        <p15:guide id="12" pos="2736">
          <p15:clr>
            <a:srgbClr val="F26B43"/>
          </p15:clr>
        </p15:guide>
        <p15:guide id="13" pos="4951">
          <p15:clr>
            <a:srgbClr val="F26B43"/>
          </p15:clr>
        </p15:guide>
        <p15:guide id="14" pos="513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9F5F0"/>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3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8" name="think-cell Slide" r:id="rId34" imgW="383" imgH="384" progId="TCLayout.ActiveDocument.1">
                  <p:embed/>
                </p:oleObj>
              </mc:Choice>
              <mc:Fallback>
                <p:oleObj name="think-cell Slide" r:id="rId34" imgW="383" imgH="384" progId="TCLayout.ActiveDocument.1">
                  <p:embed/>
                  <p:pic>
                    <p:nvPicPr>
                      <p:cNvPr id="8" name="Object 7" hidden="1"/>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4" name="Platshållare för datum 3">
            <a:extLst>
              <a:ext uri="{FF2B5EF4-FFF2-40B4-BE49-F238E27FC236}">
                <a16:creationId xmlns:a16="http://schemas.microsoft.com/office/drawing/2014/main" id="{48E1FB8E-A4B6-4678-ACC8-2ACC835A0A1A}"/>
              </a:ext>
            </a:extLst>
          </p:cNvPr>
          <p:cNvSpPr>
            <a:spLocks noGrp="1"/>
          </p:cNvSpPr>
          <p:nvPr>
            <p:ph type="dt" sz="half" idx="2"/>
          </p:nvPr>
        </p:nvSpPr>
        <p:spPr>
          <a:xfrm>
            <a:off x="11074400" y="7005645"/>
            <a:ext cx="1133475" cy="413097"/>
          </a:xfrm>
          <a:prstGeom prst="rect">
            <a:avLst/>
          </a:prstGeom>
        </p:spPr>
        <p:txBody>
          <a:bodyPr vert="horz" lIns="36000" tIns="36000" rIns="36000" bIns="36000" rtlCol="0" anchor="ctr"/>
          <a:lstStyle>
            <a:lvl1pPr algn="r" rtl="0">
              <a:defRPr sz="1000">
                <a:solidFill>
                  <a:schemeClr val="tx1"/>
                </a:solidFill>
              </a:defRPr>
            </a:lvl1pPr>
          </a:lstStyle>
          <a:p>
            <a:endParaRPr lang="sv-SE" noProof="0" dirty="0"/>
          </a:p>
        </p:txBody>
      </p:sp>
      <p:sp>
        <p:nvSpPr>
          <p:cNvPr id="5" name="Platshållare för sidfot 4">
            <a:extLst>
              <a:ext uri="{FF2B5EF4-FFF2-40B4-BE49-F238E27FC236}">
                <a16:creationId xmlns:a16="http://schemas.microsoft.com/office/drawing/2014/main" id="{400E5A5E-900B-4E0A-9144-1C945B75DA22}"/>
              </a:ext>
            </a:extLst>
          </p:cNvPr>
          <p:cNvSpPr>
            <a:spLocks noGrp="1"/>
          </p:cNvSpPr>
          <p:nvPr>
            <p:ph type="ftr" sz="quarter" idx="3"/>
          </p:nvPr>
        </p:nvSpPr>
        <p:spPr>
          <a:xfrm>
            <a:off x="566057" y="6248533"/>
            <a:ext cx="7492093" cy="420547"/>
          </a:xfrm>
          <a:prstGeom prst="rect">
            <a:avLst/>
          </a:prstGeom>
        </p:spPr>
        <p:txBody>
          <a:bodyPr vert="horz" lIns="36000" tIns="36000" rIns="36000" bIns="36000" rtlCol="0" anchor="ctr"/>
          <a:lstStyle>
            <a:lvl1pPr algn="l" rtl="0">
              <a:defRPr sz="1000">
                <a:solidFill>
                  <a:schemeClr val="tx1"/>
                </a:solidFill>
                <a:latin typeface="+mn-lt"/>
              </a:defRPr>
            </a:lvl1pPr>
          </a:lstStyle>
          <a:p>
            <a:endParaRPr lang="sv-SE" noProof="0" dirty="0"/>
          </a:p>
        </p:txBody>
      </p:sp>
      <p:pic>
        <p:nvPicPr>
          <p:cNvPr id="11" name="Bildobjekt 10">
            <a:extLst>
              <a:ext uri="{FF2B5EF4-FFF2-40B4-BE49-F238E27FC236}">
                <a16:creationId xmlns:a16="http://schemas.microsoft.com/office/drawing/2014/main" id="{7963709F-724F-4864-ABE6-6970E182F1C6}"/>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11156156" y="6345399"/>
            <a:ext cx="740569" cy="227199"/>
          </a:xfrm>
          <a:prstGeom prst="rect">
            <a:avLst/>
          </a:prstGeom>
        </p:spPr>
      </p:pic>
      <p:sp>
        <p:nvSpPr>
          <p:cNvPr id="6" name="Platshållare för bildnummer 5">
            <a:extLst>
              <a:ext uri="{FF2B5EF4-FFF2-40B4-BE49-F238E27FC236}">
                <a16:creationId xmlns:a16="http://schemas.microsoft.com/office/drawing/2014/main" id="{BBF93B68-E661-47C4-A053-47371593190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Georgia" panose="02040502050405020303" pitchFamily="18" charset="0"/>
              </a:defRPr>
            </a:lvl1pPr>
          </a:lstStyle>
          <a:p>
            <a:fld id="{C4E37AC7-33D9-447F-B835-411F63F8169F}" type="slidenum">
              <a:rPr lang="sv-SE" noProof="0" smtClean="0"/>
              <a:pPr/>
              <a:t>‹#›</a:t>
            </a:fld>
            <a:endParaRPr lang="sv-SE" noProof="0" dirty="0"/>
          </a:p>
        </p:txBody>
      </p:sp>
      <p:sp>
        <p:nvSpPr>
          <p:cNvPr id="12" name="Bildruta 11">
            <a:extLst>
              <a:ext uri="{FF2B5EF4-FFF2-40B4-BE49-F238E27FC236}">
                <a16:creationId xmlns:a16="http://schemas.microsoft.com/office/drawing/2014/main" id="{847020AE-F27D-4B61-B822-BE25F91A4853}"/>
              </a:ext>
            </a:extLst>
          </p:cNvPr>
          <p:cNvSpPr/>
          <p:nvPr userDrawn="1"/>
        </p:nvSpPr>
        <p:spPr>
          <a:xfrm>
            <a:off x="0" y="0"/>
            <a:ext cx="12192000" cy="6858000"/>
          </a:xfrm>
          <a:prstGeom prst="frame">
            <a:avLst>
              <a:gd name="adj1" fmla="val 28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solidFill>
                <a:schemeClr val="tx1"/>
              </a:solidFill>
              <a:latin typeface="MiloPro-Text" panose="020B0604030101020102" pitchFamily="34" charset="77"/>
            </a:endParaRPr>
          </a:p>
        </p:txBody>
      </p:sp>
      <p:sp>
        <p:nvSpPr>
          <p:cNvPr id="9" name="Title Placeholder 8">
            <a:extLst>
              <a:ext uri="{FF2B5EF4-FFF2-40B4-BE49-F238E27FC236}">
                <a16:creationId xmlns:a16="http://schemas.microsoft.com/office/drawing/2014/main" id="{A652D6FF-5D32-4C2D-8034-12874171B35C}"/>
              </a:ext>
            </a:extLst>
          </p:cNvPr>
          <p:cNvSpPr>
            <a:spLocks noGrp="1"/>
          </p:cNvSpPr>
          <p:nvPr>
            <p:ph type="title"/>
          </p:nvPr>
        </p:nvSpPr>
        <p:spPr>
          <a:xfrm>
            <a:off x="566057" y="224970"/>
            <a:ext cx="11075081" cy="868589"/>
          </a:xfrm>
          <a:prstGeom prst="rect">
            <a:avLst/>
          </a:prstGeom>
        </p:spPr>
        <p:txBody>
          <a:bodyPr vert="horz" lIns="0" tIns="0" rIns="0" bIns="0" rtlCol="0" anchor="b">
            <a:noAutofit/>
          </a:bodyPr>
          <a:lstStyle/>
          <a:p>
            <a:r>
              <a:rPr lang="sv-SE"/>
              <a:t>Click to edit Master title style</a:t>
            </a:r>
            <a:endParaRPr lang="sv-SE" dirty="0"/>
          </a:p>
        </p:txBody>
      </p:sp>
      <p:sp>
        <p:nvSpPr>
          <p:cNvPr id="10" name="Text Placeholder 9">
            <a:extLst>
              <a:ext uri="{FF2B5EF4-FFF2-40B4-BE49-F238E27FC236}">
                <a16:creationId xmlns:a16="http://schemas.microsoft.com/office/drawing/2014/main" id="{C50ACAB3-64EB-48AD-A80B-7067F4595B3D}"/>
              </a:ext>
            </a:extLst>
          </p:cNvPr>
          <p:cNvSpPr>
            <a:spLocks noGrp="1"/>
          </p:cNvSpPr>
          <p:nvPr>
            <p:ph type="body" idx="1"/>
          </p:nvPr>
        </p:nvSpPr>
        <p:spPr>
          <a:xfrm>
            <a:off x="566057" y="1315810"/>
            <a:ext cx="11075081" cy="4813521"/>
          </a:xfrm>
          <a:prstGeom prst="rect">
            <a:avLst/>
          </a:prstGeom>
        </p:spPr>
        <p:txBody>
          <a:bodyPr vert="horz" lIns="0" tIns="0" rIns="0" bIns="0" rtlCol="0">
            <a:noAutofit/>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2951482760"/>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213" r:id="rId14"/>
    <p:sldLayoutId id="2147484214" r:id="rId15"/>
    <p:sldLayoutId id="2147484215" r:id="rId16"/>
    <p:sldLayoutId id="2147484216" r:id="rId17"/>
    <p:sldLayoutId id="2147484217" r:id="rId18"/>
    <p:sldLayoutId id="2147484218" r:id="rId19"/>
    <p:sldLayoutId id="2147484219" r:id="rId20"/>
    <p:sldLayoutId id="2147484220" r:id="rId21"/>
    <p:sldLayoutId id="2147484221" r:id="rId22"/>
    <p:sldLayoutId id="2147484222" r:id="rId23"/>
    <p:sldLayoutId id="2147484223" r:id="rId24"/>
    <p:sldLayoutId id="2147484224" r:id="rId25"/>
    <p:sldLayoutId id="2147484225" r:id="rId26"/>
    <p:sldLayoutId id="2147484226" r:id="rId27"/>
    <p:sldLayoutId id="2147484227" r:id="rId28"/>
    <p:sldLayoutId id="2147484228" r:id="rId29"/>
    <p:sldLayoutId id="2147484229" r:id="rId30"/>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33400" indent="-261938"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2pPr>
      <a:lvl3pPr marL="806450" indent="-2730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77913" indent="-271463"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349375"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121">
          <p15:clr>
            <a:srgbClr val="F26B43"/>
          </p15:clr>
        </p15:guide>
        <p15:guide id="3" pos="7559">
          <p15:clr>
            <a:srgbClr val="F26B43"/>
          </p15:clr>
        </p15:guide>
        <p15:guide id="4" orient="horz" pos="4201">
          <p15:clr>
            <a:srgbClr val="F26B43"/>
          </p15:clr>
        </p15:guide>
        <p15:guide id="5" orient="horz" pos="119">
          <p15:clr>
            <a:srgbClr val="F26B43"/>
          </p15:clr>
        </p15:guide>
        <p15:guide id="6" pos="347">
          <p15:clr>
            <a:srgbClr val="F26B43"/>
          </p15:clr>
        </p15:guide>
        <p15:guide id="7" pos="7333">
          <p15:clr>
            <a:srgbClr val="F26B43"/>
          </p15:clr>
        </p15:guide>
        <p15:guide id="8" orient="horz" pos="686">
          <p15:clr>
            <a:srgbClr val="F26B43"/>
          </p15:clr>
        </p15:guide>
        <p15:guide id="9" orient="horz" pos="822">
          <p15:clr>
            <a:srgbClr val="F26B43"/>
          </p15:clr>
        </p15:guide>
        <p15:guide id="10" orient="horz" pos="3861">
          <p15:clr>
            <a:srgbClr val="F26B43"/>
          </p15:clr>
        </p15:guide>
        <p15:guide id="11" pos="2556">
          <p15:clr>
            <a:srgbClr val="F26B43"/>
          </p15:clr>
        </p15:guide>
        <p15:guide id="12" pos="2736">
          <p15:clr>
            <a:srgbClr val="F26B43"/>
          </p15:clr>
        </p15:guide>
        <p15:guide id="13" pos="4951">
          <p15:clr>
            <a:srgbClr val="F26B43"/>
          </p15:clr>
        </p15:guide>
        <p15:guide id="14" pos="513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9F5F0"/>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3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6" name="think-cell Slide" r:id="rId36" imgW="383" imgH="384" progId="TCLayout.ActiveDocument.1">
                  <p:embed/>
                </p:oleObj>
              </mc:Choice>
              <mc:Fallback>
                <p:oleObj name="think-cell Slide" r:id="rId36" imgW="383" imgH="384" progId="TCLayout.ActiveDocument.1">
                  <p:embed/>
                  <p:pic>
                    <p:nvPicPr>
                      <p:cNvPr id="8" name="Object 7" hidden="1"/>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4" name="Platshållare för datum 3">
            <a:extLst>
              <a:ext uri="{FF2B5EF4-FFF2-40B4-BE49-F238E27FC236}">
                <a16:creationId xmlns:a16="http://schemas.microsoft.com/office/drawing/2014/main" id="{48E1FB8E-A4B6-4678-ACC8-2ACC835A0A1A}"/>
              </a:ext>
            </a:extLst>
          </p:cNvPr>
          <p:cNvSpPr>
            <a:spLocks noGrp="1"/>
          </p:cNvSpPr>
          <p:nvPr>
            <p:ph type="dt" sz="half" idx="2"/>
          </p:nvPr>
        </p:nvSpPr>
        <p:spPr>
          <a:xfrm>
            <a:off x="11074400" y="7005645"/>
            <a:ext cx="1133475" cy="413097"/>
          </a:xfrm>
          <a:prstGeom prst="rect">
            <a:avLst/>
          </a:prstGeom>
        </p:spPr>
        <p:txBody>
          <a:bodyPr vert="horz" lIns="36000" tIns="36000" rIns="36000" bIns="36000" rtlCol="0" anchor="ctr"/>
          <a:lstStyle>
            <a:lvl1pPr algn="r" rtl="0">
              <a:defRPr sz="1000">
                <a:solidFill>
                  <a:schemeClr val="tx1"/>
                </a:solidFill>
              </a:defRPr>
            </a:lvl1pPr>
          </a:lstStyle>
          <a:p>
            <a:endParaRPr lang="en-GB" noProof="0"/>
          </a:p>
        </p:txBody>
      </p:sp>
      <p:sp>
        <p:nvSpPr>
          <p:cNvPr id="5" name="Platshållare för sidfot 4">
            <a:extLst>
              <a:ext uri="{FF2B5EF4-FFF2-40B4-BE49-F238E27FC236}">
                <a16:creationId xmlns:a16="http://schemas.microsoft.com/office/drawing/2014/main" id="{400E5A5E-900B-4E0A-9144-1C945B75DA22}"/>
              </a:ext>
            </a:extLst>
          </p:cNvPr>
          <p:cNvSpPr>
            <a:spLocks noGrp="1"/>
          </p:cNvSpPr>
          <p:nvPr>
            <p:ph type="ftr" sz="quarter" idx="3"/>
          </p:nvPr>
        </p:nvSpPr>
        <p:spPr>
          <a:xfrm>
            <a:off x="566057" y="6248533"/>
            <a:ext cx="7492093" cy="420547"/>
          </a:xfrm>
          <a:prstGeom prst="rect">
            <a:avLst/>
          </a:prstGeom>
        </p:spPr>
        <p:txBody>
          <a:bodyPr vert="horz" lIns="36000" tIns="36000" rIns="36000" bIns="36000" rtlCol="0" anchor="ctr"/>
          <a:lstStyle>
            <a:lvl1pPr algn="l" rtl="0">
              <a:defRPr sz="1000">
                <a:solidFill>
                  <a:schemeClr val="tx1"/>
                </a:solidFill>
                <a:latin typeface="+mn-lt"/>
              </a:defRPr>
            </a:lvl1pPr>
          </a:lstStyle>
          <a:p>
            <a:endParaRPr lang="en-GB" noProof="0"/>
          </a:p>
        </p:txBody>
      </p:sp>
      <p:pic>
        <p:nvPicPr>
          <p:cNvPr id="11" name="Bildobjekt 10">
            <a:extLst>
              <a:ext uri="{FF2B5EF4-FFF2-40B4-BE49-F238E27FC236}">
                <a16:creationId xmlns:a16="http://schemas.microsoft.com/office/drawing/2014/main" id="{7963709F-724F-4864-ABE6-6970E182F1C6}"/>
              </a:ext>
            </a:extLst>
          </p:cNvPr>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11156156" y="6345399"/>
            <a:ext cx="740569" cy="227199"/>
          </a:xfrm>
          <a:prstGeom prst="rect">
            <a:avLst/>
          </a:prstGeom>
        </p:spPr>
      </p:pic>
      <p:sp>
        <p:nvSpPr>
          <p:cNvPr id="6" name="Platshållare för bildnummer 5">
            <a:extLst>
              <a:ext uri="{FF2B5EF4-FFF2-40B4-BE49-F238E27FC236}">
                <a16:creationId xmlns:a16="http://schemas.microsoft.com/office/drawing/2014/main" id="{BBF93B68-E661-47C4-A053-47371593190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Georgia" panose="02040502050405020303" pitchFamily="18" charset="0"/>
              </a:defRPr>
            </a:lvl1pPr>
          </a:lstStyle>
          <a:p>
            <a:fld id="{C4E37AC7-33D9-447F-B835-411F63F8169F}" type="slidenum">
              <a:rPr lang="en-GB" noProof="0" smtClean="0"/>
              <a:pPr/>
              <a:t>‹#›</a:t>
            </a:fld>
            <a:endParaRPr lang="en-GB" noProof="0"/>
          </a:p>
        </p:txBody>
      </p:sp>
      <p:sp>
        <p:nvSpPr>
          <p:cNvPr id="12" name="Bildruta 11">
            <a:extLst>
              <a:ext uri="{FF2B5EF4-FFF2-40B4-BE49-F238E27FC236}">
                <a16:creationId xmlns:a16="http://schemas.microsoft.com/office/drawing/2014/main" id="{847020AE-F27D-4B61-B822-BE25F91A4853}"/>
              </a:ext>
            </a:extLst>
          </p:cNvPr>
          <p:cNvSpPr/>
          <p:nvPr userDrawn="1"/>
        </p:nvSpPr>
        <p:spPr>
          <a:xfrm>
            <a:off x="0" y="0"/>
            <a:ext cx="12192000" cy="6858000"/>
          </a:xfrm>
          <a:prstGeom prst="frame">
            <a:avLst>
              <a:gd name="adj1" fmla="val 28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chemeClr val="tx1"/>
              </a:solidFill>
              <a:latin typeface="MiloPro-Text" panose="020B0604030101020102" pitchFamily="34" charset="77"/>
            </a:endParaRPr>
          </a:p>
        </p:txBody>
      </p:sp>
      <p:sp>
        <p:nvSpPr>
          <p:cNvPr id="9" name="Title Placeholder 8">
            <a:extLst>
              <a:ext uri="{FF2B5EF4-FFF2-40B4-BE49-F238E27FC236}">
                <a16:creationId xmlns:a16="http://schemas.microsoft.com/office/drawing/2014/main" id="{A652D6FF-5D32-4C2D-8034-12874171B35C}"/>
              </a:ext>
            </a:extLst>
          </p:cNvPr>
          <p:cNvSpPr>
            <a:spLocks noGrp="1"/>
          </p:cNvSpPr>
          <p:nvPr>
            <p:ph type="title"/>
          </p:nvPr>
        </p:nvSpPr>
        <p:spPr>
          <a:xfrm>
            <a:off x="566057" y="224970"/>
            <a:ext cx="11075081" cy="868589"/>
          </a:xfrm>
          <a:prstGeom prst="rect">
            <a:avLst/>
          </a:prstGeom>
        </p:spPr>
        <p:txBody>
          <a:bodyPr vert="horz" lIns="0" tIns="0" rIns="0" bIns="0" rtlCol="0" anchor="b">
            <a:noAutofit/>
          </a:body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C50ACAB3-64EB-48AD-A80B-7067F4595B3D}"/>
              </a:ext>
            </a:extLst>
          </p:cNvPr>
          <p:cNvSpPr>
            <a:spLocks noGrp="1"/>
          </p:cNvSpPr>
          <p:nvPr>
            <p:ph type="body" idx="1"/>
          </p:nvPr>
        </p:nvSpPr>
        <p:spPr>
          <a:xfrm>
            <a:off x="566057" y="1315810"/>
            <a:ext cx="11075081" cy="481352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0964519"/>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 id="2147484243" r:id="rId13"/>
    <p:sldLayoutId id="2147484244" r:id="rId14"/>
    <p:sldLayoutId id="2147484245" r:id="rId15"/>
    <p:sldLayoutId id="2147484246" r:id="rId16"/>
    <p:sldLayoutId id="2147484247" r:id="rId17"/>
    <p:sldLayoutId id="2147484248" r:id="rId18"/>
    <p:sldLayoutId id="2147484249" r:id="rId19"/>
    <p:sldLayoutId id="2147484250" r:id="rId20"/>
    <p:sldLayoutId id="2147484251" r:id="rId21"/>
    <p:sldLayoutId id="2147484252" r:id="rId22"/>
    <p:sldLayoutId id="2147484253" r:id="rId23"/>
    <p:sldLayoutId id="2147484254" r:id="rId24"/>
    <p:sldLayoutId id="2147484255" r:id="rId25"/>
    <p:sldLayoutId id="2147484256" r:id="rId26"/>
    <p:sldLayoutId id="2147484257" r:id="rId27"/>
    <p:sldLayoutId id="2147484258" r:id="rId28"/>
    <p:sldLayoutId id="2147484259" r:id="rId29"/>
    <p:sldLayoutId id="2147484260" r:id="rId30"/>
    <p:sldLayoutId id="2147484261" r:id="rId31"/>
    <p:sldLayoutId id="2147484262" r:id="rId32"/>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33400" indent="-261938"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2pPr>
      <a:lvl3pPr marL="806450" indent="-2730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77913" indent="-271463"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349375"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121">
          <p15:clr>
            <a:srgbClr val="F26B43"/>
          </p15:clr>
        </p15:guide>
        <p15:guide id="3" pos="7559">
          <p15:clr>
            <a:srgbClr val="F26B43"/>
          </p15:clr>
        </p15:guide>
        <p15:guide id="4" orient="horz" pos="4201">
          <p15:clr>
            <a:srgbClr val="F26B43"/>
          </p15:clr>
        </p15:guide>
        <p15:guide id="5" orient="horz" pos="119">
          <p15:clr>
            <a:srgbClr val="F26B43"/>
          </p15:clr>
        </p15:guide>
        <p15:guide id="6" pos="347">
          <p15:clr>
            <a:srgbClr val="F26B43"/>
          </p15:clr>
        </p15:guide>
        <p15:guide id="7" pos="7333">
          <p15:clr>
            <a:srgbClr val="F26B43"/>
          </p15:clr>
        </p15:guide>
        <p15:guide id="8" orient="horz" pos="686">
          <p15:clr>
            <a:srgbClr val="F26B43"/>
          </p15:clr>
        </p15:guide>
        <p15:guide id="9" orient="horz" pos="822">
          <p15:clr>
            <a:srgbClr val="F26B43"/>
          </p15:clr>
        </p15:guide>
        <p15:guide id="10" orient="horz" pos="3861">
          <p15:clr>
            <a:srgbClr val="F26B43"/>
          </p15:clr>
        </p15:guide>
        <p15:guide id="11" pos="2556">
          <p15:clr>
            <a:srgbClr val="F26B43"/>
          </p15:clr>
        </p15:guide>
        <p15:guide id="12" pos="2736">
          <p15:clr>
            <a:srgbClr val="F26B43"/>
          </p15:clr>
        </p15:guide>
        <p15:guide id="13" pos="4951">
          <p15:clr>
            <a:srgbClr val="F26B43"/>
          </p15:clr>
        </p15:guide>
        <p15:guide id="14" pos="513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9F5F0"/>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3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84" name="think-cell Slide" r:id="rId35" imgW="383" imgH="384" progId="TCLayout.ActiveDocument.1">
                  <p:embed/>
                </p:oleObj>
              </mc:Choice>
              <mc:Fallback>
                <p:oleObj name="think-cell Slide" r:id="rId35" imgW="383" imgH="384" progId="TCLayout.ActiveDocument.1">
                  <p:embed/>
                  <p:pic>
                    <p:nvPicPr>
                      <p:cNvPr id="8" name="Object 7" hidden="1"/>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Platshållare för rubrik 1">
            <a:extLst>
              <a:ext uri="{FF2B5EF4-FFF2-40B4-BE49-F238E27FC236}">
                <a16:creationId xmlns:a16="http://schemas.microsoft.com/office/drawing/2014/main" id="{9F277AA0-6D30-4353-A54E-363D116B94E5}"/>
              </a:ext>
            </a:extLst>
          </p:cNvPr>
          <p:cNvSpPr>
            <a:spLocks noGrp="1"/>
          </p:cNvSpPr>
          <p:nvPr>
            <p:ph type="title"/>
          </p:nvPr>
        </p:nvSpPr>
        <p:spPr>
          <a:xfrm>
            <a:off x="566057" y="224970"/>
            <a:ext cx="11075081" cy="868589"/>
          </a:xfrm>
          <a:prstGeom prst="rect">
            <a:avLst/>
          </a:prstGeom>
        </p:spPr>
        <p:txBody>
          <a:bodyPr vert="horz" lIns="36000" tIns="36000" rIns="36000" bIns="36000" rtlCol="0" anchor="b">
            <a:noAutofit/>
          </a:bodyPr>
          <a:lstStyle/>
          <a:p>
            <a:r>
              <a:rPr lang="sv-SE" noProof="0"/>
              <a:t>Klicka här för att ändra mall för rubrikformat</a:t>
            </a:r>
            <a:endParaRPr lang="sv-SE" noProof="0" dirty="0"/>
          </a:p>
        </p:txBody>
      </p:sp>
      <p:sp>
        <p:nvSpPr>
          <p:cNvPr id="3" name="Platshållare för text 2">
            <a:extLst>
              <a:ext uri="{FF2B5EF4-FFF2-40B4-BE49-F238E27FC236}">
                <a16:creationId xmlns:a16="http://schemas.microsoft.com/office/drawing/2014/main" id="{D504E90B-3C42-46E4-94E7-20307E4AE2DF}"/>
              </a:ext>
            </a:extLst>
          </p:cNvPr>
          <p:cNvSpPr>
            <a:spLocks noGrp="1"/>
          </p:cNvSpPr>
          <p:nvPr>
            <p:ph type="body" idx="1"/>
          </p:nvPr>
        </p:nvSpPr>
        <p:spPr>
          <a:xfrm>
            <a:off x="566057" y="1315810"/>
            <a:ext cx="11075081" cy="4813521"/>
          </a:xfrm>
          <a:prstGeom prst="rect">
            <a:avLst/>
          </a:prstGeom>
        </p:spPr>
        <p:txBody>
          <a:bodyPr vert="horz" lIns="36000" tIns="36000" rIns="36000" bIns="3600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Platshållare för datum 3">
            <a:extLst>
              <a:ext uri="{FF2B5EF4-FFF2-40B4-BE49-F238E27FC236}">
                <a16:creationId xmlns:a16="http://schemas.microsoft.com/office/drawing/2014/main" id="{48E1FB8E-A4B6-4678-ACC8-2ACC835A0A1A}"/>
              </a:ext>
            </a:extLst>
          </p:cNvPr>
          <p:cNvSpPr>
            <a:spLocks noGrp="1"/>
          </p:cNvSpPr>
          <p:nvPr>
            <p:ph type="dt" sz="half" idx="2"/>
          </p:nvPr>
        </p:nvSpPr>
        <p:spPr>
          <a:xfrm>
            <a:off x="11074400" y="7005645"/>
            <a:ext cx="1133475" cy="413097"/>
          </a:xfrm>
          <a:prstGeom prst="rect">
            <a:avLst/>
          </a:prstGeom>
        </p:spPr>
        <p:txBody>
          <a:bodyPr vert="horz" lIns="36000" tIns="36000" rIns="36000" bIns="36000" rtlCol="0" anchor="ctr"/>
          <a:lstStyle>
            <a:lvl1pPr algn="r" rtl="0">
              <a:defRPr sz="1000">
                <a:solidFill>
                  <a:schemeClr val="tx1"/>
                </a:solidFill>
              </a:defRPr>
            </a:lvl1pPr>
          </a:lstStyle>
          <a:p>
            <a:endParaRPr lang="sv-SE" noProof="0" dirty="0"/>
          </a:p>
        </p:txBody>
      </p:sp>
      <p:sp>
        <p:nvSpPr>
          <p:cNvPr id="5" name="Platshållare för sidfot 4">
            <a:extLst>
              <a:ext uri="{FF2B5EF4-FFF2-40B4-BE49-F238E27FC236}">
                <a16:creationId xmlns:a16="http://schemas.microsoft.com/office/drawing/2014/main" id="{400E5A5E-900B-4E0A-9144-1C945B75DA22}"/>
              </a:ext>
            </a:extLst>
          </p:cNvPr>
          <p:cNvSpPr>
            <a:spLocks noGrp="1"/>
          </p:cNvSpPr>
          <p:nvPr>
            <p:ph type="ftr" sz="quarter" idx="3"/>
          </p:nvPr>
        </p:nvSpPr>
        <p:spPr>
          <a:xfrm>
            <a:off x="566057" y="6248533"/>
            <a:ext cx="7492093" cy="420547"/>
          </a:xfrm>
          <a:prstGeom prst="rect">
            <a:avLst/>
          </a:prstGeom>
        </p:spPr>
        <p:txBody>
          <a:bodyPr vert="horz" lIns="36000" tIns="36000" rIns="36000" bIns="36000" rtlCol="0" anchor="ctr"/>
          <a:lstStyle>
            <a:lvl1pPr algn="l" rtl="0">
              <a:defRPr sz="1000">
                <a:solidFill>
                  <a:schemeClr val="tx1"/>
                </a:solidFill>
                <a:latin typeface="+mn-lt"/>
              </a:defRPr>
            </a:lvl1pPr>
          </a:lstStyle>
          <a:p>
            <a:endParaRPr lang="sv-SE" noProof="0" dirty="0"/>
          </a:p>
        </p:txBody>
      </p:sp>
      <p:pic>
        <p:nvPicPr>
          <p:cNvPr id="11" name="Bildobjekt 10">
            <a:extLst>
              <a:ext uri="{FF2B5EF4-FFF2-40B4-BE49-F238E27FC236}">
                <a16:creationId xmlns:a16="http://schemas.microsoft.com/office/drawing/2014/main" id="{7963709F-724F-4864-ABE6-6970E182F1C6}"/>
              </a:ext>
            </a:extLst>
          </p:cNvPr>
          <p:cNvPicPr>
            <a:picLocks noChangeAspect="1"/>
          </p:cNvPicPr>
          <p:nvPr userDrawn="1"/>
        </p:nvPicPr>
        <p:blipFill>
          <a:blip r:embed="rId37" cstate="hqprint">
            <a:extLst>
              <a:ext uri="{28A0092B-C50C-407E-A947-70E740481C1C}">
                <a14:useLocalDpi xmlns:a14="http://schemas.microsoft.com/office/drawing/2010/main" val="0"/>
              </a:ext>
            </a:extLst>
          </a:blip>
          <a:stretch>
            <a:fillRect/>
          </a:stretch>
        </p:blipFill>
        <p:spPr>
          <a:xfrm>
            <a:off x="11156156" y="6345399"/>
            <a:ext cx="740569" cy="227199"/>
          </a:xfrm>
          <a:prstGeom prst="rect">
            <a:avLst/>
          </a:prstGeom>
        </p:spPr>
      </p:pic>
      <p:sp>
        <p:nvSpPr>
          <p:cNvPr id="6" name="Platshållare för bildnummer 5">
            <a:extLst>
              <a:ext uri="{FF2B5EF4-FFF2-40B4-BE49-F238E27FC236}">
                <a16:creationId xmlns:a16="http://schemas.microsoft.com/office/drawing/2014/main" id="{BBF93B68-E661-47C4-A053-47371593190D}"/>
              </a:ext>
            </a:extLst>
          </p:cNvPr>
          <p:cNvSpPr>
            <a:spLocks noGrp="1"/>
          </p:cNvSpPr>
          <p:nvPr>
            <p:ph type="sldNum" sz="quarter" idx="4"/>
          </p:nvPr>
        </p:nvSpPr>
        <p:spPr>
          <a:xfrm>
            <a:off x="10658023" y="6256343"/>
            <a:ext cx="358775" cy="412744"/>
          </a:xfrm>
          <a:prstGeom prst="rect">
            <a:avLst/>
          </a:prstGeom>
        </p:spPr>
        <p:txBody>
          <a:bodyPr vert="horz" lIns="36000" tIns="36000" rIns="36000" bIns="36000" rtlCol="0" anchor="ctr"/>
          <a:lstStyle>
            <a:lvl1pPr algn="r" rtl="0">
              <a:defRPr sz="1000">
                <a:solidFill>
                  <a:schemeClr val="tx1"/>
                </a:solidFill>
                <a:latin typeface="Georgia" panose="02040502050405020303" pitchFamily="18" charset="0"/>
              </a:defRPr>
            </a:lvl1pPr>
          </a:lstStyle>
          <a:p>
            <a:fld id="{C4E37AC7-33D9-447F-B835-411F63F8169F}" type="slidenum">
              <a:rPr lang="sv-SE" noProof="0" smtClean="0"/>
              <a:pPr/>
              <a:t>‹#›</a:t>
            </a:fld>
            <a:endParaRPr lang="sv-SE" noProof="0" dirty="0"/>
          </a:p>
        </p:txBody>
      </p:sp>
      <p:sp>
        <p:nvSpPr>
          <p:cNvPr id="12" name="Bildruta 11">
            <a:extLst>
              <a:ext uri="{FF2B5EF4-FFF2-40B4-BE49-F238E27FC236}">
                <a16:creationId xmlns:a16="http://schemas.microsoft.com/office/drawing/2014/main" id="{847020AE-F27D-4B61-B822-BE25F91A4853}"/>
              </a:ext>
            </a:extLst>
          </p:cNvPr>
          <p:cNvSpPr/>
          <p:nvPr userDrawn="1"/>
        </p:nvSpPr>
        <p:spPr>
          <a:xfrm>
            <a:off x="0" y="0"/>
            <a:ext cx="12192000" cy="6858000"/>
          </a:xfrm>
          <a:prstGeom prst="frame">
            <a:avLst>
              <a:gd name="adj1" fmla="val 28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solidFill>
                <a:schemeClr val="tx1"/>
              </a:solidFill>
              <a:latin typeface="MiloPro-Text" panose="020B0604030101020102" pitchFamily="34" charset="77"/>
            </a:endParaRPr>
          </a:p>
        </p:txBody>
      </p:sp>
    </p:spTree>
    <p:extLst>
      <p:ext uri="{BB962C8B-B14F-4D97-AF65-F5344CB8AC3E}">
        <p14:creationId xmlns:p14="http://schemas.microsoft.com/office/powerpoint/2010/main" val="1833129610"/>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78" r:id="rId15"/>
    <p:sldLayoutId id="2147484279" r:id="rId16"/>
    <p:sldLayoutId id="2147484280" r:id="rId17"/>
    <p:sldLayoutId id="2147484281" r:id="rId18"/>
    <p:sldLayoutId id="2147484282" r:id="rId19"/>
    <p:sldLayoutId id="2147484283" r:id="rId20"/>
    <p:sldLayoutId id="2147484284" r:id="rId21"/>
    <p:sldLayoutId id="2147484285" r:id="rId22"/>
    <p:sldLayoutId id="2147484286" r:id="rId23"/>
    <p:sldLayoutId id="2147484287" r:id="rId24"/>
    <p:sldLayoutId id="2147484288" r:id="rId25"/>
    <p:sldLayoutId id="2147484289" r:id="rId26"/>
    <p:sldLayoutId id="2147484290" r:id="rId27"/>
    <p:sldLayoutId id="2147484291" r:id="rId28"/>
    <p:sldLayoutId id="2147484292" r:id="rId29"/>
    <p:sldLayoutId id="2147484293" r:id="rId30"/>
    <p:sldLayoutId id="2147484294" r:id="rId31"/>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33400" indent="-261938"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2pPr>
      <a:lvl3pPr marL="806450" indent="-2730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77913" indent="-271463"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349375"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121">
          <p15:clr>
            <a:srgbClr val="F26B43"/>
          </p15:clr>
        </p15:guide>
        <p15:guide id="3" pos="7559">
          <p15:clr>
            <a:srgbClr val="F26B43"/>
          </p15:clr>
        </p15:guide>
        <p15:guide id="4" orient="horz" pos="4201">
          <p15:clr>
            <a:srgbClr val="F26B43"/>
          </p15:clr>
        </p15:guide>
        <p15:guide id="5" orient="horz" pos="119">
          <p15:clr>
            <a:srgbClr val="F26B43"/>
          </p15:clr>
        </p15:guide>
        <p15:guide id="6" pos="347">
          <p15:clr>
            <a:srgbClr val="F26B43"/>
          </p15:clr>
        </p15:guide>
        <p15:guide id="7" pos="7333">
          <p15:clr>
            <a:srgbClr val="F26B43"/>
          </p15:clr>
        </p15:guide>
        <p15:guide id="8" orient="horz" pos="686">
          <p15:clr>
            <a:srgbClr val="F26B43"/>
          </p15:clr>
        </p15:guide>
        <p15:guide id="9" orient="horz" pos="822">
          <p15:clr>
            <a:srgbClr val="F26B43"/>
          </p15:clr>
        </p15:guide>
        <p15:guide id="10" orient="horz" pos="3861">
          <p15:clr>
            <a:srgbClr val="F26B43"/>
          </p15:clr>
        </p15:guide>
        <p15:guide id="11" pos="2556">
          <p15:clr>
            <a:srgbClr val="F26B43"/>
          </p15:clr>
        </p15:guide>
        <p15:guide id="12" pos="2736">
          <p15:clr>
            <a:srgbClr val="F26B43"/>
          </p15:clr>
        </p15:guide>
        <p15:guide id="13" pos="4951">
          <p15:clr>
            <a:srgbClr val="F26B43"/>
          </p15:clr>
        </p15:guide>
        <p15:guide id="14" pos="51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9.xml"/><Relationship Id="rId1" Type="http://schemas.openxmlformats.org/officeDocument/2006/relationships/vmlDrawing" Target="../drawings/vmlDrawing196.vml"/><Relationship Id="rId6" Type="http://schemas.openxmlformats.org/officeDocument/2006/relationships/image" Target="../media/image18.emf"/><Relationship Id="rId5" Type="http://schemas.openxmlformats.org/officeDocument/2006/relationships/oleObject" Target="../embeddings/oleObject19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hyperlink" Target="https://dreambroker.com/channel/tonr6e1c/1q47mlj2" TargetMode="External"/><Relationship Id="rId3" Type="http://schemas.openxmlformats.org/officeDocument/2006/relationships/slideLayout" Target="../slideLayouts/slideLayout203.xml"/><Relationship Id="rId7" Type="http://schemas.openxmlformats.org/officeDocument/2006/relationships/image" Target="../media/image27.jpeg"/><Relationship Id="rId2" Type="http://schemas.openxmlformats.org/officeDocument/2006/relationships/tags" Target="../tags/tag209.xml"/><Relationship Id="rId1" Type="http://schemas.openxmlformats.org/officeDocument/2006/relationships/vmlDrawing" Target="../drawings/vmlDrawing205.vml"/><Relationship Id="rId6" Type="http://schemas.openxmlformats.org/officeDocument/2006/relationships/image" Target="../media/image24.emf"/><Relationship Id="rId5" Type="http://schemas.openxmlformats.org/officeDocument/2006/relationships/oleObject" Target="../embeddings/oleObject205.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tags" Target="../tags/tag211.xml"/><Relationship Id="rId7" Type="http://schemas.openxmlformats.org/officeDocument/2006/relationships/image" Target="../media/image18.emf"/><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oleObject" Target="../embeddings/oleObject206.bin"/><Relationship Id="rId5" Type="http://schemas.openxmlformats.org/officeDocument/2006/relationships/notesSlide" Target="../notesSlides/notesSlide11.xml"/><Relationship Id="rId4" Type="http://schemas.openxmlformats.org/officeDocument/2006/relationships/slideLayout" Target="../slideLayouts/slideLayout15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27.jpe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4.emf"/><Relationship Id="rId5" Type="http://schemas.openxmlformats.org/officeDocument/2006/relationships/oleObject" Target="../embeddings/oleObject207.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13.xml"/><Relationship Id="rId1" Type="http://schemas.openxmlformats.org/officeDocument/2006/relationships/vmlDrawing" Target="../drawings/vmlDrawing208.vml"/><Relationship Id="rId6" Type="http://schemas.openxmlformats.org/officeDocument/2006/relationships/image" Target="../media/image29.png"/><Relationship Id="rId5" Type="http://schemas.openxmlformats.org/officeDocument/2006/relationships/image" Target="../media/image16.emf"/><Relationship Id="rId4" Type="http://schemas.openxmlformats.org/officeDocument/2006/relationships/oleObject" Target="../embeddings/oleObject208.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201.xml"/><Relationship Id="rId7" Type="http://schemas.openxmlformats.org/officeDocument/2006/relationships/image" Target="../media/image15.emf"/><Relationship Id="rId2" Type="http://schemas.openxmlformats.org/officeDocument/2006/relationships/tags" Target="../tags/tag200.xml"/><Relationship Id="rId1" Type="http://schemas.openxmlformats.org/officeDocument/2006/relationships/vmlDrawing" Target="../drawings/vmlDrawing197.vml"/><Relationship Id="rId6" Type="http://schemas.openxmlformats.org/officeDocument/2006/relationships/oleObject" Target="../embeddings/oleObject197.bin"/><Relationship Id="rId5" Type="http://schemas.openxmlformats.org/officeDocument/2006/relationships/notesSlide" Target="../notesSlides/notesSlide2.xml"/><Relationship Id="rId4"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186.xml"/><Relationship Id="rId7" Type="http://schemas.openxmlformats.org/officeDocument/2006/relationships/image" Target="../media/image20.png"/><Relationship Id="rId2" Type="http://schemas.openxmlformats.org/officeDocument/2006/relationships/tags" Target="../tags/tag202.xml"/><Relationship Id="rId1" Type="http://schemas.openxmlformats.org/officeDocument/2006/relationships/vmlDrawing" Target="../drawings/vmlDrawing198.vml"/><Relationship Id="rId6" Type="http://schemas.openxmlformats.org/officeDocument/2006/relationships/image" Target="../media/image18.emf"/><Relationship Id="rId5" Type="http://schemas.openxmlformats.org/officeDocument/2006/relationships/oleObject" Target="../embeddings/oleObject198.bin"/><Relationship Id="rId10" Type="http://schemas.openxmlformats.org/officeDocument/2006/relationships/image" Target="../media/image23.jpeg"/><Relationship Id="rId4" Type="http://schemas.openxmlformats.org/officeDocument/2006/relationships/notesSlide" Target="../notesSlides/notesSlide3.xml"/><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25.jpg"/><Relationship Id="rId2" Type="http://schemas.openxmlformats.org/officeDocument/2006/relationships/tags" Target="../tags/tag203.xml"/><Relationship Id="rId1" Type="http://schemas.openxmlformats.org/officeDocument/2006/relationships/vmlDrawing" Target="../drawings/vmlDrawing199.vml"/><Relationship Id="rId6" Type="http://schemas.openxmlformats.org/officeDocument/2006/relationships/image" Target="../media/image24.emf"/><Relationship Id="rId5" Type="http://schemas.openxmlformats.org/officeDocument/2006/relationships/oleObject" Target="../embeddings/oleObject199.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204.xml"/><Relationship Id="rId1" Type="http://schemas.openxmlformats.org/officeDocument/2006/relationships/vmlDrawing" Target="../drawings/vmlDrawing200.vml"/><Relationship Id="rId6" Type="http://schemas.openxmlformats.org/officeDocument/2006/relationships/image" Target="../media/image18.emf"/><Relationship Id="rId5" Type="http://schemas.openxmlformats.org/officeDocument/2006/relationships/oleObject" Target="../embeddings/oleObject200.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205.xml"/><Relationship Id="rId1" Type="http://schemas.openxmlformats.org/officeDocument/2006/relationships/vmlDrawing" Target="../drawings/vmlDrawing201.vml"/><Relationship Id="rId6" Type="http://schemas.openxmlformats.org/officeDocument/2006/relationships/image" Target="../media/image15.emf"/><Relationship Id="rId5" Type="http://schemas.openxmlformats.org/officeDocument/2006/relationships/oleObject" Target="../embeddings/oleObject201.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74.xml"/><Relationship Id="rId7" Type="http://schemas.openxmlformats.org/officeDocument/2006/relationships/diagramData" Target="../diagrams/data1.xml"/><Relationship Id="rId2" Type="http://schemas.openxmlformats.org/officeDocument/2006/relationships/tags" Target="../tags/tag206.xml"/><Relationship Id="rId1" Type="http://schemas.openxmlformats.org/officeDocument/2006/relationships/vmlDrawing" Target="../drawings/vmlDrawing202.vml"/><Relationship Id="rId6" Type="http://schemas.openxmlformats.org/officeDocument/2006/relationships/image" Target="../media/image24.emf"/><Relationship Id="rId11" Type="http://schemas.microsoft.com/office/2007/relationships/diagramDrawing" Target="../diagrams/drawing1.xml"/><Relationship Id="rId5" Type="http://schemas.openxmlformats.org/officeDocument/2006/relationships/oleObject" Target="../embeddings/oleObject202.bin"/><Relationship Id="rId10" Type="http://schemas.openxmlformats.org/officeDocument/2006/relationships/diagramColors" Target="../diagrams/colors1.xml"/><Relationship Id="rId4" Type="http://schemas.openxmlformats.org/officeDocument/2006/relationships/notesSlide" Target="../notesSlides/notesSlide7.xml"/><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26.jpeg"/><Relationship Id="rId2" Type="http://schemas.openxmlformats.org/officeDocument/2006/relationships/tags" Target="../tags/tag207.xml"/><Relationship Id="rId1" Type="http://schemas.openxmlformats.org/officeDocument/2006/relationships/vmlDrawing" Target="../drawings/vmlDrawing203.vml"/><Relationship Id="rId6" Type="http://schemas.openxmlformats.org/officeDocument/2006/relationships/image" Target="../media/image16.emf"/><Relationship Id="rId5" Type="http://schemas.openxmlformats.org/officeDocument/2006/relationships/oleObject" Target="../embeddings/oleObject203.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208.xml"/><Relationship Id="rId1" Type="http://schemas.openxmlformats.org/officeDocument/2006/relationships/vmlDrawing" Target="../drawings/vmlDrawing204.vml"/><Relationship Id="rId6" Type="http://schemas.openxmlformats.org/officeDocument/2006/relationships/image" Target="../media/image16.emf"/><Relationship Id="rId5" Type="http://schemas.openxmlformats.org/officeDocument/2006/relationships/oleObject" Target="../embeddings/oleObject204.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5EF13C-DF2A-4D79-82FB-020DDD1C5DC4}"/>
              </a:ext>
            </a:extLst>
          </p:cNvPr>
          <p:cNvGraphicFramePr>
            <a:graphicFrameLocks noChangeAspect="1"/>
          </p:cNvGraphicFramePr>
          <p:nvPr>
            <p:custDataLst>
              <p:tags r:id="rId2"/>
            </p:custDataLst>
            <p:extLst>
              <p:ext uri="{D42A27DB-BD31-4B8C-83A1-F6EECF244321}">
                <p14:modId xmlns:p14="http://schemas.microsoft.com/office/powerpoint/2010/main" val="4123549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708" name="think-cell Slide" r:id="rId5" imgW="624" imgH="623" progId="TCLayout.ActiveDocument.1">
                  <p:embed/>
                </p:oleObj>
              </mc:Choice>
              <mc:Fallback>
                <p:oleObj name="think-cell Slide" r:id="rId5" imgW="624" imgH="623" progId="TCLayout.ActiveDocument.1">
                  <p:embed/>
                  <p:pic>
                    <p:nvPicPr>
                      <p:cNvPr id="3" name="Object 2" hidden="1">
                        <a:extLst>
                          <a:ext uri="{FF2B5EF4-FFF2-40B4-BE49-F238E27FC236}">
                            <a16:creationId xmlns:a16="http://schemas.microsoft.com/office/drawing/2014/main" id="{385EF13C-DF2A-4D79-82FB-020DDD1C5DC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21AF0FC1-7D16-4478-BD7E-74F896A87A24}"/>
              </a:ext>
            </a:extLst>
          </p:cNvPr>
          <p:cNvSpPr>
            <a:spLocks noGrp="1"/>
          </p:cNvSpPr>
          <p:nvPr>
            <p:ph type="title"/>
          </p:nvPr>
        </p:nvSpPr>
        <p:spPr/>
        <p:txBody>
          <a:bodyPr vert="horz"/>
          <a:lstStyle/>
          <a:p>
            <a:r>
              <a:rPr lang="en-US" sz="3500" dirty="0" err="1"/>
              <a:t>Attendo’s</a:t>
            </a:r>
            <a:r>
              <a:rPr lang="en-US" sz="3500" dirty="0"/>
              <a:t> experiences from implementing ASCOT in nursing homes</a:t>
            </a:r>
            <a:endParaRPr lang="sv-SE" sz="3500" dirty="0"/>
          </a:p>
        </p:txBody>
      </p:sp>
      <p:sp>
        <p:nvSpPr>
          <p:cNvPr id="5" name="Text Placeholder 4">
            <a:extLst>
              <a:ext uri="{FF2B5EF4-FFF2-40B4-BE49-F238E27FC236}">
                <a16:creationId xmlns:a16="http://schemas.microsoft.com/office/drawing/2014/main" id="{96B6573C-7F73-4C58-B446-624CF1C750AD}"/>
              </a:ext>
            </a:extLst>
          </p:cNvPr>
          <p:cNvSpPr>
            <a:spLocks noGrp="1"/>
          </p:cNvSpPr>
          <p:nvPr>
            <p:ph type="body" sz="quarter" idx="22"/>
          </p:nvPr>
        </p:nvSpPr>
        <p:spPr/>
        <p:txBody>
          <a:bodyPr/>
          <a:lstStyle/>
          <a:p>
            <a:r>
              <a:rPr lang="sv-SE" dirty="0"/>
              <a:t>7th </a:t>
            </a:r>
            <a:r>
              <a:rPr lang="sv-SE" dirty="0" err="1"/>
              <a:t>of</a:t>
            </a:r>
            <a:r>
              <a:rPr lang="sv-SE" dirty="0"/>
              <a:t> </a:t>
            </a:r>
            <a:r>
              <a:rPr lang="sv-SE" dirty="0" err="1"/>
              <a:t>March</a:t>
            </a:r>
            <a:r>
              <a:rPr lang="sv-SE" dirty="0"/>
              <a:t> 2023</a:t>
            </a:r>
          </a:p>
        </p:txBody>
      </p:sp>
    </p:spTree>
    <p:extLst>
      <p:ext uri="{BB962C8B-B14F-4D97-AF65-F5344CB8AC3E}">
        <p14:creationId xmlns:p14="http://schemas.microsoft.com/office/powerpoint/2010/main" val="261689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157502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901" name="think-cell Slide" r:id="rId5" imgW="353" imgH="353" progId="TCLayout.ActiveDocument.1">
                  <p:embed/>
                </p:oleObj>
              </mc:Choice>
              <mc:Fallback>
                <p:oleObj name="think-cell Slide" r:id="rId5" imgW="353" imgH="353"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84FD8CA3-38DE-4DA9-BB7D-55779FB64E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2" y="197954"/>
            <a:ext cx="11816229" cy="6462000"/>
          </a:xfrm>
          <a:prstGeom prst="rect">
            <a:avLst/>
          </a:prstGeom>
        </p:spPr>
      </p:pic>
      <p:sp>
        <p:nvSpPr>
          <p:cNvPr id="33" name="Rectangle 32"/>
          <p:cNvSpPr/>
          <p:nvPr/>
        </p:nvSpPr>
        <p:spPr>
          <a:xfrm>
            <a:off x="187802" y="197954"/>
            <a:ext cx="11816062" cy="6462000"/>
          </a:xfrm>
          <a:prstGeom prst="rect">
            <a:avLst/>
          </a:prstGeom>
          <a:solidFill>
            <a:srgbClr val="F2EB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Platshållare för bildnummer 3">
            <a:extLst>
              <a:ext uri="{FF2B5EF4-FFF2-40B4-BE49-F238E27FC236}">
                <a16:creationId xmlns:a16="http://schemas.microsoft.com/office/drawing/2014/main" id="{9B666C82-F59C-4035-A10F-387F0C7A67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37AC7-33D9-447F-B835-411F63F8169F}" type="slidenum">
              <a:rPr kumimoji="0" lang="sv-SE"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ubrik 6">
            <a:extLst>
              <a:ext uri="{FF2B5EF4-FFF2-40B4-BE49-F238E27FC236}">
                <a16:creationId xmlns:a16="http://schemas.microsoft.com/office/drawing/2014/main" id="{97D8F513-A1C2-4EED-AAA3-496F685C0771}"/>
              </a:ext>
            </a:extLst>
          </p:cNvPr>
          <p:cNvSpPr>
            <a:spLocks noGrp="1"/>
          </p:cNvSpPr>
          <p:nvPr>
            <p:ph type="title" idx="4294967295"/>
          </p:nvPr>
        </p:nvSpPr>
        <p:spPr>
          <a:xfrm>
            <a:off x="858549" y="2279650"/>
            <a:ext cx="10474902" cy="2298700"/>
          </a:xfrm>
        </p:spPr>
        <p:txBody>
          <a:bodyPr vert="horz" anchor="t"/>
          <a:lstStyle/>
          <a:p>
            <a:pPr>
              <a:tabLst>
                <a:tab pos="630238" algn="l"/>
              </a:tabLst>
            </a:pPr>
            <a:r>
              <a:rPr lang="sv-SE" sz="4200" b="1" dirty="0" err="1">
                <a:solidFill>
                  <a:schemeClr val="accent1"/>
                </a:solidFill>
              </a:rPr>
              <a:t>How</a:t>
            </a:r>
            <a:r>
              <a:rPr lang="sv-SE" sz="4200" b="1" dirty="0">
                <a:solidFill>
                  <a:schemeClr val="accent1"/>
                </a:solidFill>
              </a:rPr>
              <a:t> </a:t>
            </a:r>
            <a:r>
              <a:rPr lang="sv-SE" sz="4200" b="1" dirty="0" err="1">
                <a:solidFill>
                  <a:schemeClr val="accent1"/>
                </a:solidFill>
              </a:rPr>
              <a:t>does</a:t>
            </a:r>
            <a:r>
              <a:rPr lang="sv-SE" sz="4200" b="1" dirty="0">
                <a:solidFill>
                  <a:schemeClr val="accent1"/>
                </a:solidFill>
              </a:rPr>
              <a:t> it </a:t>
            </a:r>
            <a:r>
              <a:rPr lang="sv-SE" sz="4200" b="1" dirty="0" err="1">
                <a:solidFill>
                  <a:schemeClr val="accent1"/>
                </a:solidFill>
              </a:rPr>
              <a:t>work</a:t>
            </a:r>
            <a:r>
              <a:rPr lang="sv-SE" sz="4200" b="1" dirty="0">
                <a:solidFill>
                  <a:schemeClr val="accent1"/>
                </a:solidFill>
              </a:rPr>
              <a:t> </a:t>
            </a:r>
            <a:r>
              <a:rPr lang="sv-SE" sz="4200" b="1" dirty="0" err="1">
                <a:solidFill>
                  <a:schemeClr val="accent1"/>
                </a:solidFill>
              </a:rPr>
              <a:t>with</a:t>
            </a:r>
            <a:r>
              <a:rPr lang="sv-SE" sz="4200" b="1" dirty="0">
                <a:solidFill>
                  <a:schemeClr val="accent1"/>
                </a:solidFill>
              </a:rPr>
              <a:t> </a:t>
            </a:r>
            <a:r>
              <a:rPr lang="sv-SE" sz="4200" b="1" dirty="0" err="1">
                <a:solidFill>
                  <a:schemeClr val="accent1"/>
                </a:solidFill>
              </a:rPr>
              <a:t>Quality</a:t>
            </a:r>
            <a:r>
              <a:rPr lang="sv-SE" sz="4200" b="1" dirty="0">
                <a:solidFill>
                  <a:schemeClr val="accent1"/>
                </a:solidFill>
              </a:rPr>
              <a:t> </a:t>
            </a:r>
            <a:r>
              <a:rPr lang="sv-SE" sz="4200" b="1" dirty="0" err="1">
                <a:solidFill>
                  <a:schemeClr val="accent1"/>
                </a:solidFill>
              </a:rPr>
              <a:t>of</a:t>
            </a:r>
            <a:r>
              <a:rPr lang="sv-SE" sz="4200" b="1" dirty="0">
                <a:solidFill>
                  <a:schemeClr val="accent1"/>
                </a:solidFill>
              </a:rPr>
              <a:t> Life-</a:t>
            </a:r>
            <a:r>
              <a:rPr lang="sv-SE" sz="4200" b="1" dirty="0" err="1">
                <a:solidFill>
                  <a:schemeClr val="accent1"/>
                </a:solidFill>
              </a:rPr>
              <a:t>conversations</a:t>
            </a:r>
            <a:r>
              <a:rPr lang="sv-SE" sz="4200" b="1" dirty="0">
                <a:solidFill>
                  <a:schemeClr val="accent1"/>
                </a:solidFill>
              </a:rPr>
              <a:t> at a </a:t>
            </a:r>
            <a:r>
              <a:rPr lang="sv-SE" sz="4200" b="1" dirty="0" err="1">
                <a:solidFill>
                  <a:schemeClr val="accent1"/>
                </a:solidFill>
              </a:rPr>
              <a:t>nursing</a:t>
            </a:r>
            <a:r>
              <a:rPr lang="sv-SE" sz="4200" b="1" dirty="0">
                <a:solidFill>
                  <a:schemeClr val="accent1"/>
                </a:solidFill>
              </a:rPr>
              <a:t> </a:t>
            </a:r>
            <a:r>
              <a:rPr lang="sv-SE" sz="4200" b="1" dirty="0" err="1">
                <a:solidFill>
                  <a:schemeClr val="accent1"/>
                </a:solidFill>
              </a:rPr>
              <a:t>home</a:t>
            </a:r>
            <a:r>
              <a:rPr lang="sv-SE" sz="4200" b="1" dirty="0">
                <a:solidFill>
                  <a:schemeClr val="accent1"/>
                </a:solidFill>
              </a:rPr>
              <a:t>?</a:t>
            </a:r>
            <a:br>
              <a:rPr lang="sv-SE" sz="4200" b="1" dirty="0">
                <a:solidFill>
                  <a:schemeClr val="accent1"/>
                </a:solidFill>
              </a:rPr>
            </a:br>
            <a:r>
              <a:rPr lang="sv-SE" sz="2400" dirty="0">
                <a:solidFill>
                  <a:schemeClr val="accent1"/>
                </a:solidFill>
                <a:latin typeface="+mn-lt"/>
              </a:rPr>
              <a:t/>
            </a:r>
            <a:br>
              <a:rPr lang="sv-SE" sz="2400" dirty="0">
                <a:solidFill>
                  <a:schemeClr val="accent1"/>
                </a:solidFill>
                <a:latin typeface="+mn-lt"/>
              </a:rPr>
            </a:br>
            <a:r>
              <a:rPr lang="sv-SE" sz="2400" dirty="0">
                <a:solidFill>
                  <a:schemeClr val="accent1"/>
                </a:solidFill>
                <a:latin typeface="+mn-lt"/>
              </a:rPr>
              <a:t>	</a:t>
            </a:r>
            <a:r>
              <a:rPr lang="sv-SE" sz="2400" dirty="0">
                <a:solidFill>
                  <a:schemeClr val="accent1"/>
                </a:solidFill>
                <a:latin typeface="+mn-lt"/>
                <a:hlinkClick r:id="rId8"/>
              </a:rPr>
              <a:t>Short video </a:t>
            </a:r>
            <a:r>
              <a:rPr lang="sv-SE" sz="2400" dirty="0" err="1">
                <a:solidFill>
                  <a:schemeClr val="accent1"/>
                </a:solidFill>
                <a:latin typeface="+mn-lt"/>
                <a:hlinkClick r:id="rId8"/>
              </a:rPr>
              <a:t>with</a:t>
            </a:r>
            <a:r>
              <a:rPr lang="sv-SE" sz="2400" dirty="0">
                <a:solidFill>
                  <a:schemeClr val="accent1"/>
                </a:solidFill>
                <a:latin typeface="+mn-lt"/>
                <a:hlinkClick r:id="rId8"/>
              </a:rPr>
              <a:t> </a:t>
            </a:r>
            <a:r>
              <a:rPr lang="sv-SE" sz="2400" dirty="0" err="1">
                <a:solidFill>
                  <a:schemeClr val="accent1"/>
                </a:solidFill>
                <a:latin typeface="+mn-lt"/>
                <a:hlinkClick r:id="rId8"/>
              </a:rPr>
              <a:t>insights</a:t>
            </a:r>
            <a:r>
              <a:rPr lang="sv-SE" sz="2400" dirty="0">
                <a:solidFill>
                  <a:schemeClr val="accent1"/>
                </a:solidFill>
                <a:latin typeface="+mn-lt"/>
                <a:hlinkClick r:id="rId8"/>
              </a:rPr>
              <a:t> from </a:t>
            </a:r>
            <a:r>
              <a:rPr lang="sv-SE" sz="2400" dirty="0" err="1">
                <a:solidFill>
                  <a:schemeClr val="accent1"/>
                </a:solidFill>
                <a:latin typeface="+mn-lt"/>
                <a:hlinkClick r:id="rId8"/>
              </a:rPr>
              <a:t>one</a:t>
            </a:r>
            <a:r>
              <a:rPr lang="sv-SE" sz="2400" dirty="0">
                <a:solidFill>
                  <a:schemeClr val="accent1"/>
                </a:solidFill>
                <a:latin typeface="+mn-lt"/>
                <a:hlinkClick r:id="rId8"/>
              </a:rPr>
              <a:t> </a:t>
            </a:r>
            <a:r>
              <a:rPr lang="sv-SE" sz="2400" dirty="0" err="1">
                <a:solidFill>
                  <a:schemeClr val="accent1"/>
                </a:solidFill>
                <a:latin typeface="+mn-lt"/>
                <a:hlinkClick r:id="rId8"/>
              </a:rPr>
              <a:t>of</a:t>
            </a:r>
            <a:r>
              <a:rPr lang="sv-SE" sz="2400" dirty="0">
                <a:solidFill>
                  <a:schemeClr val="accent1"/>
                </a:solidFill>
                <a:latin typeface="+mn-lt"/>
                <a:hlinkClick r:id="rId8"/>
              </a:rPr>
              <a:t> </a:t>
            </a:r>
            <a:r>
              <a:rPr lang="sv-SE" sz="2400" dirty="0" err="1">
                <a:solidFill>
                  <a:schemeClr val="accent1"/>
                </a:solidFill>
                <a:latin typeface="+mn-lt"/>
                <a:hlinkClick r:id="rId8"/>
              </a:rPr>
              <a:t>our</a:t>
            </a:r>
            <a:r>
              <a:rPr lang="sv-SE" sz="2400" dirty="0">
                <a:solidFill>
                  <a:schemeClr val="accent1"/>
                </a:solidFill>
                <a:latin typeface="+mn-lt"/>
                <a:hlinkClick r:id="rId8"/>
              </a:rPr>
              <a:t> </a:t>
            </a:r>
            <a:r>
              <a:rPr lang="sv-SE" sz="2400" dirty="0" err="1">
                <a:solidFill>
                  <a:schemeClr val="accent1"/>
                </a:solidFill>
                <a:latin typeface="+mn-lt"/>
                <a:hlinkClick r:id="rId8"/>
              </a:rPr>
              <a:t>nursing</a:t>
            </a:r>
            <a:r>
              <a:rPr lang="sv-SE" sz="2400" dirty="0">
                <a:solidFill>
                  <a:schemeClr val="accent1"/>
                </a:solidFill>
                <a:latin typeface="+mn-lt"/>
                <a:hlinkClick r:id="rId8"/>
              </a:rPr>
              <a:t> </a:t>
            </a:r>
            <a:r>
              <a:rPr lang="sv-SE" sz="2400" dirty="0" err="1">
                <a:solidFill>
                  <a:schemeClr val="accent1"/>
                </a:solidFill>
                <a:latin typeface="+mn-lt"/>
                <a:hlinkClick r:id="rId8"/>
              </a:rPr>
              <a:t>homes</a:t>
            </a:r>
            <a:endParaRPr lang="sv-SE" sz="2400" dirty="0">
              <a:solidFill>
                <a:schemeClr val="accent1"/>
              </a:solidFill>
              <a:latin typeface="+mn-lt"/>
            </a:endParaRPr>
          </a:p>
        </p:txBody>
      </p:sp>
      <p:grpSp>
        <p:nvGrpSpPr>
          <p:cNvPr id="8" name="Grupp 6">
            <a:extLst>
              <a:ext uri="{FF2B5EF4-FFF2-40B4-BE49-F238E27FC236}">
                <a16:creationId xmlns:a16="http://schemas.microsoft.com/office/drawing/2014/main" id="{28BD8FEC-F73F-4B8E-8F17-7EEFDC73409E}"/>
              </a:ext>
            </a:extLst>
          </p:cNvPr>
          <p:cNvGrpSpPr/>
          <p:nvPr/>
        </p:nvGrpSpPr>
        <p:grpSpPr>
          <a:xfrm>
            <a:off x="858382" y="3666295"/>
            <a:ext cx="579784" cy="581186"/>
            <a:chOff x="583471" y="5973808"/>
            <a:chExt cx="435600" cy="436654"/>
          </a:xfrm>
        </p:grpSpPr>
        <p:sp>
          <p:nvSpPr>
            <p:cNvPr id="9" name="Ellips 7">
              <a:extLst>
                <a:ext uri="{FF2B5EF4-FFF2-40B4-BE49-F238E27FC236}">
                  <a16:creationId xmlns:a16="http://schemas.microsoft.com/office/drawing/2014/main" id="{3ED82C7F-085F-4F39-B2C5-745ACFE86F3F}"/>
                </a:ext>
              </a:extLst>
            </p:cNvPr>
            <p:cNvSpPr/>
            <p:nvPr/>
          </p:nvSpPr>
          <p:spPr>
            <a:xfrm>
              <a:off x="583471" y="5973808"/>
              <a:ext cx="435600" cy="4366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Likbent triangel 8">
              <a:extLst>
                <a:ext uri="{FF2B5EF4-FFF2-40B4-BE49-F238E27FC236}">
                  <a16:creationId xmlns:a16="http://schemas.microsoft.com/office/drawing/2014/main" id="{DB0094A9-1F39-4EB3-BF76-D33F735CEDC9}"/>
                </a:ext>
              </a:extLst>
            </p:cNvPr>
            <p:cNvSpPr/>
            <p:nvPr/>
          </p:nvSpPr>
          <p:spPr>
            <a:xfrm rot="5400000">
              <a:off x="712447" y="6062592"/>
              <a:ext cx="267712" cy="26596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84819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E9E9D5D-0AB8-48E0-88D7-8ACDE3685703}"/>
              </a:ext>
            </a:extLst>
          </p:cNvPr>
          <p:cNvGraphicFramePr>
            <a:graphicFrameLocks noChangeAspect="1"/>
          </p:cNvGraphicFramePr>
          <p:nvPr>
            <p:custDataLst>
              <p:tags r:id="rId2"/>
            </p:custDataLst>
            <p:extLst>
              <p:ext uri="{D42A27DB-BD31-4B8C-83A1-F6EECF244321}">
                <p14:modId xmlns:p14="http://schemas.microsoft.com/office/powerpoint/2010/main" val="1838232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925" name="think-cell Slide" r:id="rId6" imgW="360" imgH="360" progId="TCLayout.ActiveDocument.1">
                  <p:embed/>
                </p:oleObj>
              </mc:Choice>
              <mc:Fallback>
                <p:oleObj name="think-cell Slide" r:id="rId6" imgW="360" imgH="360" progId="TCLayout.ActiveDocument.1">
                  <p:embed/>
                  <p:pic>
                    <p:nvPicPr>
                      <p:cNvPr id="6" name="Object 5" hidden="1">
                        <a:extLst>
                          <a:ext uri="{FF2B5EF4-FFF2-40B4-BE49-F238E27FC236}">
                            <a16:creationId xmlns:a16="http://schemas.microsoft.com/office/drawing/2014/main" id="{DE9E9D5D-0AB8-48E0-88D7-8ACDE36857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964901AB-EC52-4081-BFC5-E97CC3C647F9}"/>
              </a:ext>
            </a:extLst>
          </p:cNvPr>
          <p:cNvSpPr/>
          <p:nvPr>
            <p:custDataLst>
              <p:tags r:id="rId3"/>
            </p:custDataLst>
          </p:nvPr>
        </p:nvSpPr>
        <p:spPr>
          <a:xfrm>
            <a:off x="0" y="0"/>
            <a:ext cx="158750" cy="158750"/>
          </a:xfrm>
          <a:prstGeom prst="rect">
            <a:avLst/>
          </a:prstGeom>
          <a:solidFill>
            <a:srgbClr val="F2EBE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Century Gothic" panose="020B0502020202020204" pitchFamily="34" charset="0"/>
            </a:endParaRPr>
          </a:p>
        </p:txBody>
      </p:sp>
      <p:pic>
        <p:nvPicPr>
          <p:cNvPr id="54" name="Picture Placeholder 53">
            <a:extLst>
              <a:ext uri="{FF2B5EF4-FFF2-40B4-BE49-F238E27FC236}">
                <a16:creationId xmlns:a16="http://schemas.microsoft.com/office/drawing/2014/main" id="{9F981E35-ED6E-4563-BCA3-EFBE9F4806F6}"/>
              </a:ext>
            </a:extLst>
          </p:cNvPr>
          <p:cNvPicPr>
            <a:picLocks noGrp="1" noChangeAspect="1"/>
          </p:cNvPicPr>
          <p:nvPr>
            <p:ph type="pic" sz="quarter" idx="10"/>
          </p:nvPr>
        </p:nvPicPr>
        <p:blipFill>
          <a:blip r:embed="rId8">
            <a:extLst>
              <a:ext uri="{28A0092B-C50C-407E-A947-70E740481C1C}">
                <a14:useLocalDpi xmlns:a14="http://schemas.microsoft.com/office/drawing/2010/main" val="0"/>
              </a:ext>
            </a:extLst>
          </a:blip>
          <a:srcRect t="15139" b="15139"/>
          <a:stretch>
            <a:fillRect/>
          </a:stretch>
        </p:blipFill>
        <p:spPr>
          <a:xfrm>
            <a:off x="6343403" y="188912"/>
            <a:ext cx="5656509" cy="6480176"/>
          </a:xfrm>
        </p:spPr>
      </p:pic>
      <p:sp>
        <p:nvSpPr>
          <p:cNvPr id="7" name="Title 6">
            <a:extLst>
              <a:ext uri="{FF2B5EF4-FFF2-40B4-BE49-F238E27FC236}">
                <a16:creationId xmlns:a16="http://schemas.microsoft.com/office/drawing/2014/main" id="{98BE8847-4958-4C8D-8C02-B39620A335B2}"/>
              </a:ext>
            </a:extLst>
          </p:cNvPr>
          <p:cNvSpPr>
            <a:spLocks noGrp="1"/>
          </p:cNvSpPr>
          <p:nvPr>
            <p:ph type="title"/>
          </p:nvPr>
        </p:nvSpPr>
        <p:spPr>
          <a:xfrm>
            <a:off x="566057" y="224970"/>
            <a:ext cx="5777346" cy="868589"/>
          </a:xfrm>
        </p:spPr>
        <p:txBody>
          <a:bodyPr vert="horz"/>
          <a:lstStyle/>
          <a:p>
            <a:r>
              <a:rPr lang="sv-SE" dirty="0" err="1"/>
              <a:t>Next</a:t>
            </a:r>
            <a:r>
              <a:rPr lang="sv-SE" dirty="0"/>
              <a:t> steps and </a:t>
            </a:r>
            <a:r>
              <a:rPr lang="sv-SE" dirty="0" err="1"/>
              <a:t>future</a:t>
            </a:r>
            <a:r>
              <a:rPr lang="sv-SE" dirty="0"/>
              <a:t> </a:t>
            </a:r>
            <a:r>
              <a:rPr lang="sv-SE" dirty="0" err="1"/>
              <a:t>possibilities</a:t>
            </a:r>
            <a:r>
              <a:rPr lang="sv-SE" dirty="0"/>
              <a:t> </a:t>
            </a:r>
            <a:r>
              <a:rPr lang="sv-SE" dirty="0" err="1"/>
              <a:t>with</a:t>
            </a:r>
            <a:r>
              <a:rPr lang="sv-SE" dirty="0"/>
              <a:t> ASCOT at Attendo</a:t>
            </a:r>
          </a:p>
        </p:txBody>
      </p:sp>
      <p:grpSp>
        <p:nvGrpSpPr>
          <p:cNvPr id="8" name="Group 7">
            <a:extLst>
              <a:ext uri="{FF2B5EF4-FFF2-40B4-BE49-F238E27FC236}">
                <a16:creationId xmlns:a16="http://schemas.microsoft.com/office/drawing/2014/main" id="{311CFC2D-76F7-44F2-9328-C5C8228CD26A}"/>
              </a:ext>
            </a:extLst>
          </p:cNvPr>
          <p:cNvGrpSpPr>
            <a:grpSpLocks noChangeAspect="1"/>
          </p:cNvGrpSpPr>
          <p:nvPr/>
        </p:nvGrpSpPr>
        <p:grpSpPr>
          <a:xfrm>
            <a:off x="528609" y="3659942"/>
            <a:ext cx="351615" cy="351615"/>
            <a:chOff x="3847820" y="1093559"/>
            <a:chExt cx="468000" cy="468000"/>
          </a:xfrm>
        </p:grpSpPr>
        <p:sp>
          <p:nvSpPr>
            <p:cNvPr id="9" name="Oval 8">
              <a:extLst>
                <a:ext uri="{FF2B5EF4-FFF2-40B4-BE49-F238E27FC236}">
                  <a16:creationId xmlns:a16="http://schemas.microsoft.com/office/drawing/2014/main" id="{F96647BE-3C94-4C8C-A81A-81A8B427A9A5}"/>
                </a:ext>
              </a:extLst>
            </p:cNvPr>
            <p:cNvSpPr>
              <a:spLocks noChangeAspect="1"/>
            </p:cNvSpPr>
            <p:nvPr/>
          </p:nvSpPr>
          <p:spPr>
            <a:xfrm>
              <a:off x="3847820" y="1093559"/>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Arrow: Chevron 9">
              <a:extLst>
                <a:ext uri="{FF2B5EF4-FFF2-40B4-BE49-F238E27FC236}">
                  <a16:creationId xmlns:a16="http://schemas.microsoft.com/office/drawing/2014/main" id="{9852577A-0755-4333-8A49-7021F2703863}"/>
                </a:ext>
              </a:extLst>
            </p:cNvPr>
            <p:cNvSpPr/>
            <p:nvPr/>
          </p:nvSpPr>
          <p:spPr>
            <a:xfrm>
              <a:off x="3977262" y="1180394"/>
              <a:ext cx="247216" cy="294331"/>
            </a:xfrm>
            <a:prstGeom prst="chevron">
              <a:avLst>
                <a:gd name="adj" fmla="val 6174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1" name="Content Placeholder 5">
            <a:extLst>
              <a:ext uri="{FF2B5EF4-FFF2-40B4-BE49-F238E27FC236}">
                <a16:creationId xmlns:a16="http://schemas.microsoft.com/office/drawing/2014/main" id="{1F84208E-5F44-44AC-9EF7-72C1126C0982}"/>
              </a:ext>
            </a:extLst>
          </p:cNvPr>
          <p:cNvSpPr txBox="1">
            <a:spLocks/>
          </p:cNvSpPr>
          <p:nvPr/>
        </p:nvSpPr>
        <p:spPr>
          <a:xfrm>
            <a:off x="977475" y="2141575"/>
            <a:ext cx="4954509" cy="3610296"/>
          </a:xfrm>
          <a:prstGeom prst="rect">
            <a:avLst/>
          </a:prstGeom>
        </p:spPr>
        <p:txBody>
          <a:bodyPr vert="horz" lIns="36000" tIns="36000" rIns="36000" bIns="3600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33400" indent="-261938"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2pPr>
            <a:lvl3pPr marL="806450" indent="-2730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77913" indent="-271463"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349375"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600"/>
              </a:spcBef>
              <a:buNone/>
              <a:defRPr/>
            </a:pPr>
            <a:r>
              <a:rPr lang="sv-SE" b="1" dirty="0" err="1">
                <a:solidFill>
                  <a:prstClr val="black"/>
                </a:solidFill>
              </a:rPr>
              <a:t>Continued</a:t>
            </a:r>
            <a:r>
              <a:rPr lang="sv-SE" b="1" dirty="0">
                <a:solidFill>
                  <a:prstClr val="black"/>
                </a:solidFill>
              </a:rPr>
              <a:t> </a:t>
            </a:r>
            <a:r>
              <a:rPr kumimoji="0" lang="sv-SE" sz="1800" b="1" i="0" u="none" strike="noStrike" kern="1200" cap="none" spc="0" normalizeH="0" baseline="0" noProof="0" dirty="0">
                <a:ln>
                  <a:noFill/>
                </a:ln>
                <a:solidFill>
                  <a:prstClr val="black"/>
                </a:solidFill>
                <a:effectLst/>
                <a:uLnTx/>
                <a:uFillTx/>
                <a:latin typeface="Calibri"/>
                <a:ea typeface="+mn-ea"/>
                <a:cs typeface="+mn-cs"/>
              </a:rPr>
              <a:t>roll-</a:t>
            </a:r>
            <a:r>
              <a:rPr kumimoji="0" lang="sv-SE" sz="1800" b="1" i="0" u="none" strike="noStrike" kern="1200" cap="none" spc="0" normalizeH="0" baseline="0" noProof="0" dirty="0" err="1">
                <a:ln>
                  <a:noFill/>
                </a:ln>
                <a:solidFill>
                  <a:prstClr val="black"/>
                </a:solidFill>
                <a:effectLst/>
                <a:uLnTx/>
                <a:uFillTx/>
                <a:latin typeface="Calibri"/>
                <a:ea typeface="+mn-ea"/>
                <a:cs typeface="+mn-cs"/>
              </a:rPr>
              <a:t>out</a:t>
            </a:r>
            <a:r>
              <a:rPr kumimoji="0" lang="sv-SE" sz="1800" b="1" i="0" u="none" strike="noStrike" kern="1200" cap="none" spc="0" normalizeH="0" baseline="0" noProof="0" dirty="0">
                <a:ln>
                  <a:noFill/>
                </a:ln>
                <a:solidFill>
                  <a:prstClr val="black"/>
                </a:solidFill>
                <a:effectLst/>
                <a:uLnTx/>
                <a:uFillTx/>
                <a:latin typeface="Calibri"/>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of</a:t>
            </a:r>
            <a:r>
              <a:rPr kumimoji="0" lang="sv-SE" sz="1800" b="0" i="0" u="none" strike="noStrike" kern="1200" cap="none" spc="0" normalizeH="0" baseline="0" noProof="0" dirty="0">
                <a:ln>
                  <a:noFill/>
                </a:ln>
                <a:solidFill>
                  <a:prstClr val="black"/>
                </a:solidFill>
                <a:effectLst/>
                <a:uLnTx/>
                <a:uFillTx/>
                <a:latin typeface="Calibri"/>
                <a:ea typeface="+mn-ea"/>
                <a:cs typeface="+mn-cs"/>
              </a:rPr>
              <a:t> ASCOT in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nursing</a:t>
            </a:r>
            <a:r>
              <a:rPr kumimoji="0" lang="sv-SE" sz="1800" b="0" i="0" u="none" strike="noStrike" kern="1200" cap="none" spc="0" normalizeH="0" baseline="0" noProof="0" dirty="0">
                <a:ln>
                  <a:noFill/>
                </a:ln>
                <a:solidFill>
                  <a:prstClr val="black"/>
                </a:solidFill>
                <a:effectLst/>
                <a:uLnTx/>
                <a:uFillTx/>
                <a:latin typeface="Calibri"/>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homes</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0" lvl="0" indent="0">
              <a:spcBef>
                <a:spcPts val="600"/>
              </a:spcBef>
              <a:buNone/>
              <a:defRPr/>
            </a:pPr>
            <a:endParaRPr lang="sv-SE" dirty="0">
              <a:solidFill>
                <a:prstClr val="black"/>
              </a:solidFill>
              <a:latin typeface="Calibri"/>
            </a:endParaRPr>
          </a:p>
          <a:p>
            <a:pPr marL="0" lvl="0" indent="0">
              <a:spcBef>
                <a:spcPts val="600"/>
              </a:spcBef>
              <a:buNone/>
              <a:defRPr/>
            </a:pPr>
            <a:r>
              <a:rPr kumimoji="0" lang="sv-SE" sz="1800" b="1" i="0" u="none" strike="noStrike" kern="1200" cap="none" spc="0" normalizeH="0" baseline="0" noProof="0" dirty="0" err="1">
                <a:ln>
                  <a:noFill/>
                </a:ln>
                <a:solidFill>
                  <a:prstClr val="black"/>
                </a:solidFill>
                <a:effectLst/>
                <a:uLnTx/>
                <a:uFillTx/>
                <a:latin typeface="Calibri"/>
                <a:ea typeface="+mn-ea"/>
                <a:cs typeface="+mn-cs"/>
              </a:rPr>
              <a:t>Evaluation</a:t>
            </a:r>
            <a:r>
              <a:rPr kumimoji="0" lang="sv-SE" sz="1800" b="0" i="0" u="none" strike="noStrike" kern="1200" cap="none" spc="0" normalizeH="0" baseline="0" noProof="0" dirty="0">
                <a:ln>
                  <a:noFill/>
                </a:ln>
                <a:solidFill>
                  <a:prstClr val="black"/>
                </a:solidFill>
                <a:effectLst/>
                <a:uLnTx/>
                <a:uFillTx/>
                <a:latin typeface="Calibri"/>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of</a:t>
            </a:r>
            <a:r>
              <a:rPr kumimoji="0" lang="sv-SE" sz="1800" b="0" i="0" u="none" strike="noStrike" kern="1200" cap="none" spc="0" normalizeH="0" baseline="0" noProof="0" dirty="0">
                <a:ln>
                  <a:noFill/>
                </a:ln>
                <a:solidFill>
                  <a:prstClr val="black"/>
                </a:solidFill>
                <a:effectLst/>
                <a:uLnTx/>
                <a:uFillTx/>
                <a:latin typeface="Calibri"/>
                <a:ea typeface="+mn-ea"/>
                <a:cs typeface="+mn-cs"/>
              </a:rPr>
              <a:t> the </a:t>
            </a:r>
            <a:r>
              <a:rPr kumimoji="0" lang="sv-SE" sz="1800" b="1" i="0" u="none" strike="noStrike" kern="1200" cap="none" spc="0" normalizeH="0" baseline="0" noProof="0" dirty="0">
                <a:ln>
                  <a:noFill/>
                </a:ln>
                <a:solidFill>
                  <a:prstClr val="black"/>
                </a:solidFill>
                <a:effectLst/>
                <a:uLnTx/>
                <a:uFillTx/>
                <a:latin typeface="Calibri"/>
                <a:ea typeface="+mn-ea"/>
                <a:cs typeface="+mn-cs"/>
              </a:rPr>
              <a:t>new </a:t>
            </a:r>
            <a:r>
              <a:rPr kumimoji="0" lang="sv-SE" sz="1800" b="1" i="0" u="none" strike="noStrike" kern="1200" cap="none" spc="0" normalizeH="0" baseline="0" noProof="0" dirty="0" err="1">
                <a:ln>
                  <a:noFill/>
                </a:ln>
                <a:solidFill>
                  <a:prstClr val="black"/>
                </a:solidFill>
                <a:effectLst/>
                <a:uLnTx/>
                <a:uFillTx/>
                <a:latin typeface="Calibri"/>
                <a:ea typeface="+mn-ea"/>
                <a:cs typeface="+mn-cs"/>
              </a:rPr>
              <a:t>organization</a:t>
            </a:r>
            <a:r>
              <a:rPr kumimoji="0" lang="sv-SE" sz="1800" b="1" i="0" u="none" strike="noStrike" kern="1200" cap="none" spc="0" normalizeH="0" baseline="0" noProof="0" dirty="0">
                <a:ln>
                  <a:noFill/>
                </a:ln>
                <a:solidFill>
                  <a:prstClr val="black"/>
                </a:solidFill>
                <a:effectLst/>
                <a:uLnTx/>
                <a:uFillTx/>
                <a:latin typeface="Calibri"/>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with</a:t>
            </a:r>
            <a:r>
              <a:rPr lang="sv-SE" dirty="0">
                <a:solidFill>
                  <a:prstClr val="black"/>
                </a:solidFill>
              </a:rPr>
              <a:t> regional </a:t>
            </a:r>
            <a:r>
              <a:rPr lang="sv-SE" dirty="0" err="1">
                <a:solidFill>
                  <a:prstClr val="black"/>
                </a:solidFill>
              </a:rPr>
              <a:t>responsibility</a:t>
            </a:r>
            <a:r>
              <a:rPr lang="sv-SE" dirty="0">
                <a:solidFill>
                  <a:prstClr val="black"/>
                </a:solidFill>
              </a:rPr>
              <a:t> and </a:t>
            </a:r>
            <a:r>
              <a:rPr lang="sv-SE" dirty="0" err="1">
                <a:solidFill>
                  <a:prstClr val="black"/>
                </a:solidFill>
              </a:rPr>
              <a:t>train</a:t>
            </a:r>
            <a:r>
              <a:rPr lang="sv-SE" dirty="0">
                <a:solidFill>
                  <a:prstClr val="black"/>
                </a:solidFill>
              </a:rPr>
              <a:t>-the-</a:t>
            </a:r>
            <a:r>
              <a:rPr lang="sv-SE" dirty="0" err="1">
                <a:solidFill>
                  <a:prstClr val="black"/>
                </a:solidFill>
              </a:rPr>
              <a:t>trainer</a:t>
            </a:r>
            <a:r>
              <a:rPr lang="sv-SE" dirty="0">
                <a:solidFill>
                  <a:prstClr val="black"/>
                </a:solidFill>
              </a:rPr>
              <a:t>-approach</a:t>
            </a:r>
          </a:p>
          <a:p>
            <a:pPr marL="0" lvl="0" indent="0">
              <a:spcBef>
                <a:spcPts val="600"/>
              </a:spcBef>
              <a:buNone/>
              <a:defRPr/>
            </a:pPr>
            <a:endParaRPr lang="sv-SE" dirty="0">
              <a:solidFill>
                <a:prstClr val="black"/>
              </a:solidFill>
            </a:endParaRPr>
          </a:p>
          <a:p>
            <a:pPr marL="0" lvl="0" indent="0">
              <a:spcBef>
                <a:spcPts val="600"/>
              </a:spcBef>
              <a:buNone/>
              <a:defRPr/>
            </a:pPr>
            <a:r>
              <a:rPr lang="sv-SE" b="1" dirty="0" err="1">
                <a:solidFill>
                  <a:prstClr val="black"/>
                </a:solidFill>
              </a:rPr>
              <a:t>Assessment</a:t>
            </a:r>
            <a:r>
              <a:rPr lang="sv-SE" b="1" dirty="0">
                <a:solidFill>
                  <a:prstClr val="black"/>
                </a:solidFill>
              </a:rPr>
              <a:t> </a:t>
            </a:r>
            <a:r>
              <a:rPr lang="sv-SE" b="1" dirty="0" err="1">
                <a:solidFill>
                  <a:prstClr val="black"/>
                </a:solidFill>
              </a:rPr>
              <a:t>of</a:t>
            </a:r>
            <a:r>
              <a:rPr lang="sv-SE" b="1" dirty="0">
                <a:solidFill>
                  <a:prstClr val="black"/>
                </a:solidFill>
              </a:rPr>
              <a:t> </a:t>
            </a:r>
            <a:r>
              <a:rPr lang="sv-SE" b="1" dirty="0" err="1">
                <a:solidFill>
                  <a:prstClr val="black"/>
                </a:solidFill>
              </a:rPr>
              <a:t>results</a:t>
            </a:r>
            <a:r>
              <a:rPr lang="sv-SE" b="1" dirty="0">
                <a:solidFill>
                  <a:prstClr val="black"/>
                </a:solidFill>
              </a:rPr>
              <a:t> </a:t>
            </a:r>
            <a:r>
              <a:rPr lang="sv-SE" dirty="0" err="1">
                <a:solidFill>
                  <a:prstClr val="black"/>
                </a:solidFill>
              </a:rPr>
              <a:t>regarding</a:t>
            </a:r>
            <a:r>
              <a:rPr lang="sv-SE" dirty="0">
                <a:solidFill>
                  <a:prstClr val="black"/>
                </a:solidFill>
              </a:rPr>
              <a:t> </a:t>
            </a:r>
            <a:r>
              <a:rPr lang="sv-SE" dirty="0" err="1">
                <a:solidFill>
                  <a:prstClr val="black"/>
                </a:solidFill>
              </a:rPr>
              <a:t>current</a:t>
            </a:r>
            <a:r>
              <a:rPr lang="sv-SE" dirty="0">
                <a:solidFill>
                  <a:prstClr val="black"/>
                </a:solidFill>
              </a:rPr>
              <a:t> and </a:t>
            </a:r>
            <a:r>
              <a:rPr lang="sv-SE" dirty="0" err="1">
                <a:solidFill>
                  <a:prstClr val="black"/>
                </a:solidFill>
              </a:rPr>
              <a:t>expected</a:t>
            </a:r>
            <a:r>
              <a:rPr lang="sv-SE" dirty="0">
                <a:solidFill>
                  <a:prstClr val="black"/>
                </a:solidFill>
              </a:rPr>
              <a:t> </a:t>
            </a:r>
            <a:r>
              <a:rPr lang="sv-SE" dirty="0" err="1">
                <a:solidFill>
                  <a:prstClr val="black"/>
                </a:solidFill>
              </a:rPr>
              <a:t>SCRQoL</a:t>
            </a:r>
            <a:r>
              <a:rPr lang="sv-SE" dirty="0">
                <a:solidFill>
                  <a:prstClr val="black"/>
                </a:solidFill>
              </a:rPr>
              <a:t> and </a:t>
            </a:r>
            <a:r>
              <a:rPr lang="sv-SE" dirty="0" err="1">
                <a:solidFill>
                  <a:prstClr val="black"/>
                </a:solidFill>
              </a:rPr>
              <a:t>SCRQoL</a:t>
            </a:r>
            <a:r>
              <a:rPr lang="sv-SE" dirty="0">
                <a:solidFill>
                  <a:prstClr val="black"/>
                </a:solidFill>
              </a:rPr>
              <a:t> </a:t>
            </a:r>
            <a:r>
              <a:rPr lang="sv-SE" dirty="0" err="1">
                <a:solidFill>
                  <a:prstClr val="black"/>
                </a:solidFill>
              </a:rPr>
              <a:t>gain</a:t>
            </a:r>
            <a:endParaRPr lang="sv-SE" dirty="0">
              <a:solidFill>
                <a:prstClr val="black"/>
              </a:solidFill>
            </a:endParaRPr>
          </a:p>
          <a:p>
            <a:pPr marL="0" lvl="0" indent="0">
              <a:spcBef>
                <a:spcPts val="600"/>
              </a:spcBef>
              <a:buNone/>
              <a:defRPr/>
            </a:pPr>
            <a:endParaRPr lang="sv-SE" dirty="0">
              <a:solidFill>
                <a:prstClr val="black"/>
              </a:solidFill>
            </a:endParaRPr>
          </a:p>
          <a:p>
            <a:pPr marL="0" lvl="0" indent="0">
              <a:spcBef>
                <a:spcPts val="600"/>
              </a:spcBef>
              <a:buNone/>
              <a:defRPr/>
            </a:pPr>
            <a:r>
              <a:rPr lang="sv-SE" b="1" dirty="0">
                <a:solidFill>
                  <a:prstClr val="black"/>
                </a:solidFill>
              </a:rPr>
              <a:t>Planning</a:t>
            </a:r>
            <a:r>
              <a:rPr lang="sv-SE" dirty="0">
                <a:solidFill>
                  <a:prstClr val="black"/>
                </a:solidFill>
              </a:rPr>
              <a:t> </a:t>
            </a:r>
            <a:r>
              <a:rPr lang="sv-SE" dirty="0" err="1">
                <a:solidFill>
                  <a:prstClr val="black"/>
                </a:solidFill>
              </a:rPr>
              <a:t>of</a:t>
            </a:r>
            <a:r>
              <a:rPr lang="sv-SE" dirty="0">
                <a:solidFill>
                  <a:prstClr val="black"/>
                </a:solidFill>
              </a:rPr>
              <a:t> </a:t>
            </a:r>
            <a:r>
              <a:rPr lang="sv-SE" b="1" dirty="0">
                <a:solidFill>
                  <a:prstClr val="black"/>
                </a:solidFill>
              </a:rPr>
              <a:t>pilots</a:t>
            </a:r>
            <a:r>
              <a:rPr lang="sv-SE" dirty="0">
                <a:solidFill>
                  <a:prstClr val="black"/>
                </a:solidFill>
              </a:rPr>
              <a:t> in </a:t>
            </a:r>
            <a:r>
              <a:rPr lang="sv-SE" b="1" dirty="0" err="1">
                <a:solidFill>
                  <a:prstClr val="black"/>
                </a:solidFill>
              </a:rPr>
              <a:t>disabled</a:t>
            </a:r>
            <a:r>
              <a:rPr lang="sv-SE" b="1" dirty="0">
                <a:solidFill>
                  <a:prstClr val="black"/>
                </a:solidFill>
              </a:rPr>
              <a:t> </a:t>
            </a:r>
            <a:r>
              <a:rPr lang="sv-SE" b="1" dirty="0" err="1">
                <a:solidFill>
                  <a:prstClr val="black"/>
                </a:solidFill>
              </a:rPr>
              <a:t>care</a:t>
            </a:r>
            <a:r>
              <a:rPr lang="sv-SE" b="1" dirty="0">
                <a:solidFill>
                  <a:prstClr val="black"/>
                </a:solidFill>
              </a:rPr>
              <a:t> </a:t>
            </a:r>
            <a:r>
              <a:rPr lang="sv-SE" dirty="0">
                <a:solidFill>
                  <a:prstClr val="black"/>
                </a:solidFill>
              </a:rPr>
              <a:t>and </a:t>
            </a:r>
            <a:r>
              <a:rPr lang="sv-SE" b="1" dirty="0" err="1">
                <a:solidFill>
                  <a:prstClr val="black"/>
                </a:solidFill>
              </a:rPr>
              <a:t>home</a:t>
            </a:r>
            <a:r>
              <a:rPr lang="sv-SE" b="1" dirty="0">
                <a:solidFill>
                  <a:prstClr val="black"/>
                </a:solidFill>
              </a:rPr>
              <a:t> </a:t>
            </a:r>
            <a:r>
              <a:rPr lang="sv-SE" b="1" dirty="0" err="1">
                <a:solidFill>
                  <a:prstClr val="black"/>
                </a:solidFill>
              </a:rPr>
              <a:t>care</a:t>
            </a:r>
            <a:endParaRPr lang="sv-SE" b="1" dirty="0">
              <a:solidFill>
                <a:prstClr val="black"/>
              </a:solidFill>
            </a:endParaRPr>
          </a:p>
          <a:p>
            <a:pPr marL="0" lvl="0" indent="0">
              <a:spcBef>
                <a:spcPts val="600"/>
              </a:spcBef>
              <a:buNone/>
              <a:defRPr/>
            </a:pPr>
            <a:endParaRPr lang="sv-SE" b="1" dirty="0">
              <a:solidFill>
                <a:prstClr val="black"/>
              </a:solidFill>
            </a:endParaRPr>
          </a:p>
          <a:p>
            <a:pPr marL="0" lvl="0" indent="0">
              <a:spcBef>
                <a:spcPts val="600"/>
              </a:spcBef>
              <a:buNone/>
              <a:defRPr/>
            </a:pPr>
            <a:endParaRPr lang="sv-SE" b="1" dirty="0">
              <a:solidFill>
                <a:prstClr val="black"/>
              </a:solidFill>
            </a:endParaRPr>
          </a:p>
        </p:txBody>
      </p:sp>
      <p:grpSp>
        <p:nvGrpSpPr>
          <p:cNvPr id="22" name="Group 7">
            <a:extLst>
              <a:ext uri="{FF2B5EF4-FFF2-40B4-BE49-F238E27FC236}">
                <a16:creationId xmlns:a16="http://schemas.microsoft.com/office/drawing/2014/main" id="{81C71000-0C9E-44FF-BACC-112A58A3C102}"/>
              </a:ext>
            </a:extLst>
          </p:cNvPr>
          <p:cNvGrpSpPr>
            <a:grpSpLocks noChangeAspect="1"/>
          </p:cNvGrpSpPr>
          <p:nvPr/>
        </p:nvGrpSpPr>
        <p:grpSpPr>
          <a:xfrm>
            <a:off x="528609" y="2132050"/>
            <a:ext cx="351615" cy="351615"/>
            <a:chOff x="3847820" y="1093559"/>
            <a:chExt cx="468000" cy="468000"/>
          </a:xfrm>
        </p:grpSpPr>
        <p:sp>
          <p:nvSpPr>
            <p:cNvPr id="23" name="Oval 8">
              <a:extLst>
                <a:ext uri="{FF2B5EF4-FFF2-40B4-BE49-F238E27FC236}">
                  <a16:creationId xmlns:a16="http://schemas.microsoft.com/office/drawing/2014/main" id="{D3AA3FBD-FA6D-4B8E-BA2B-49852B101645}"/>
                </a:ext>
              </a:extLst>
            </p:cNvPr>
            <p:cNvSpPr>
              <a:spLocks noChangeAspect="1"/>
            </p:cNvSpPr>
            <p:nvPr/>
          </p:nvSpPr>
          <p:spPr>
            <a:xfrm>
              <a:off x="3847820" y="1093559"/>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Arrow: Chevron 9">
              <a:extLst>
                <a:ext uri="{FF2B5EF4-FFF2-40B4-BE49-F238E27FC236}">
                  <a16:creationId xmlns:a16="http://schemas.microsoft.com/office/drawing/2014/main" id="{E3EE3308-AA37-4FE2-B121-2EEE946AF99E}"/>
                </a:ext>
              </a:extLst>
            </p:cNvPr>
            <p:cNvSpPr/>
            <p:nvPr/>
          </p:nvSpPr>
          <p:spPr>
            <a:xfrm>
              <a:off x="3977262" y="1180394"/>
              <a:ext cx="247216" cy="294331"/>
            </a:xfrm>
            <a:prstGeom prst="chevron">
              <a:avLst>
                <a:gd name="adj" fmla="val 6174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6" name="Group 7">
            <a:extLst>
              <a:ext uri="{FF2B5EF4-FFF2-40B4-BE49-F238E27FC236}">
                <a16:creationId xmlns:a16="http://schemas.microsoft.com/office/drawing/2014/main" id="{2F7DBFA6-0EC7-4A8A-91FB-D133DDDCB169}"/>
              </a:ext>
            </a:extLst>
          </p:cNvPr>
          <p:cNvGrpSpPr>
            <a:grpSpLocks noChangeAspect="1"/>
          </p:cNvGrpSpPr>
          <p:nvPr/>
        </p:nvGrpSpPr>
        <p:grpSpPr>
          <a:xfrm>
            <a:off x="528609" y="4579096"/>
            <a:ext cx="351615" cy="351615"/>
            <a:chOff x="3847820" y="1093559"/>
            <a:chExt cx="468000" cy="468000"/>
          </a:xfrm>
        </p:grpSpPr>
        <p:sp>
          <p:nvSpPr>
            <p:cNvPr id="17" name="Oval 8">
              <a:extLst>
                <a:ext uri="{FF2B5EF4-FFF2-40B4-BE49-F238E27FC236}">
                  <a16:creationId xmlns:a16="http://schemas.microsoft.com/office/drawing/2014/main" id="{F0CB6B65-2166-4B61-8D0A-2053DEEC8C10}"/>
                </a:ext>
              </a:extLst>
            </p:cNvPr>
            <p:cNvSpPr>
              <a:spLocks noChangeAspect="1"/>
            </p:cNvSpPr>
            <p:nvPr/>
          </p:nvSpPr>
          <p:spPr>
            <a:xfrm>
              <a:off x="3847820" y="1093559"/>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Arrow: Chevron 9">
              <a:extLst>
                <a:ext uri="{FF2B5EF4-FFF2-40B4-BE49-F238E27FC236}">
                  <a16:creationId xmlns:a16="http://schemas.microsoft.com/office/drawing/2014/main" id="{84DC2487-DE99-4178-99B5-AAD52A52E55F}"/>
                </a:ext>
              </a:extLst>
            </p:cNvPr>
            <p:cNvSpPr/>
            <p:nvPr/>
          </p:nvSpPr>
          <p:spPr>
            <a:xfrm>
              <a:off x="3977262" y="1180394"/>
              <a:ext cx="247216" cy="294331"/>
            </a:xfrm>
            <a:prstGeom prst="chevron">
              <a:avLst>
                <a:gd name="adj" fmla="val 6174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9" name="Group 7">
            <a:extLst>
              <a:ext uri="{FF2B5EF4-FFF2-40B4-BE49-F238E27FC236}">
                <a16:creationId xmlns:a16="http://schemas.microsoft.com/office/drawing/2014/main" id="{97BF6774-EF38-456D-81B9-307DF60E4AC1}"/>
              </a:ext>
            </a:extLst>
          </p:cNvPr>
          <p:cNvGrpSpPr>
            <a:grpSpLocks noChangeAspect="1"/>
          </p:cNvGrpSpPr>
          <p:nvPr/>
        </p:nvGrpSpPr>
        <p:grpSpPr>
          <a:xfrm>
            <a:off x="528609" y="2741137"/>
            <a:ext cx="351615" cy="351615"/>
            <a:chOff x="3847820" y="1093559"/>
            <a:chExt cx="468000" cy="468000"/>
          </a:xfrm>
        </p:grpSpPr>
        <p:sp>
          <p:nvSpPr>
            <p:cNvPr id="25" name="Oval 8">
              <a:extLst>
                <a:ext uri="{FF2B5EF4-FFF2-40B4-BE49-F238E27FC236}">
                  <a16:creationId xmlns:a16="http://schemas.microsoft.com/office/drawing/2014/main" id="{5E6E251D-CD47-4A26-8238-73228165EF9D}"/>
                </a:ext>
              </a:extLst>
            </p:cNvPr>
            <p:cNvSpPr>
              <a:spLocks noChangeAspect="1"/>
            </p:cNvSpPr>
            <p:nvPr/>
          </p:nvSpPr>
          <p:spPr>
            <a:xfrm>
              <a:off x="3847820" y="1093559"/>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Arrow: Chevron 9">
              <a:extLst>
                <a:ext uri="{FF2B5EF4-FFF2-40B4-BE49-F238E27FC236}">
                  <a16:creationId xmlns:a16="http://schemas.microsoft.com/office/drawing/2014/main" id="{AB324A23-44BC-498B-A7BC-9EAFF2369509}"/>
                </a:ext>
              </a:extLst>
            </p:cNvPr>
            <p:cNvSpPr/>
            <p:nvPr/>
          </p:nvSpPr>
          <p:spPr>
            <a:xfrm>
              <a:off x="3977262" y="1180394"/>
              <a:ext cx="247216" cy="294331"/>
            </a:xfrm>
            <a:prstGeom prst="chevron">
              <a:avLst>
                <a:gd name="adj" fmla="val 6174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50529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183438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48" name="think-cell Slide" r:id="rId5" imgW="353" imgH="353" progId="TCLayout.ActiveDocument.1">
                  <p:embed/>
                </p:oleObj>
              </mc:Choice>
              <mc:Fallback>
                <p:oleObj name="think-cell Slide" r:id="rId5" imgW="353" imgH="353"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84FD8CA3-38DE-4DA9-BB7D-55779FB64E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2" y="197954"/>
            <a:ext cx="11816229" cy="6462000"/>
          </a:xfrm>
          <a:prstGeom prst="rect">
            <a:avLst/>
          </a:prstGeom>
        </p:spPr>
      </p:pic>
      <p:sp>
        <p:nvSpPr>
          <p:cNvPr id="33" name="Rectangle 32"/>
          <p:cNvSpPr/>
          <p:nvPr/>
        </p:nvSpPr>
        <p:spPr>
          <a:xfrm>
            <a:off x="187802" y="197954"/>
            <a:ext cx="11816062" cy="6462000"/>
          </a:xfrm>
          <a:prstGeom prst="rect">
            <a:avLst/>
          </a:prstGeom>
          <a:solidFill>
            <a:srgbClr val="F2EB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Platshållare för bildnummer 3">
            <a:extLst>
              <a:ext uri="{FF2B5EF4-FFF2-40B4-BE49-F238E27FC236}">
                <a16:creationId xmlns:a16="http://schemas.microsoft.com/office/drawing/2014/main" id="{9B666C82-F59C-4035-A10F-387F0C7A67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37AC7-33D9-447F-B835-411F63F8169F}" type="slidenum">
              <a:rPr kumimoji="0" lang="sv-SE"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ubrik 6">
            <a:extLst>
              <a:ext uri="{FF2B5EF4-FFF2-40B4-BE49-F238E27FC236}">
                <a16:creationId xmlns:a16="http://schemas.microsoft.com/office/drawing/2014/main" id="{97D8F513-A1C2-4EED-AAA3-496F685C0771}"/>
              </a:ext>
            </a:extLst>
          </p:cNvPr>
          <p:cNvSpPr>
            <a:spLocks noGrp="1"/>
          </p:cNvSpPr>
          <p:nvPr>
            <p:ph type="title" idx="4294967295"/>
          </p:nvPr>
        </p:nvSpPr>
        <p:spPr>
          <a:xfrm>
            <a:off x="3139596" y="2715344"/>
            <a:ext cx="5912809" cy="1427312"/>
          </a:xfrm>
        </p:spPr>
        <p:txBody>
          <a:bodyPr vert="horz" anchor="ctr"/>
          <a:lstStyle/>
          <a:p>
            <a:pPr algn="ctr"/>
            <a:r>
              <a:rPr lang="sv-SE" sz="6200" b="1" dirty="0" err="1">
                <a:solidFill>
                  <a:schemeClr val="accent1"/>
                </a:solidFill>
              </a:rPr>
              <a:t>Questions</a:t>
            </a:r>
            <a:r>
              <a:rPr lang="sv-SE" sz="6200" b="1" dirty="0">
                <a:solidFill>
                  <a:schemeClr val="accent1"/>
                </a:solidFill>
              </a:rPr>
              <a:t>?</a:t>
            </a:r>
            <a:endParaRPr lang="sv-SE" sz="6200" dirty="0">
              <a:solidFill>
                <a:schemeClr val="accent1"/>
              </a:solidFill>
            </a:endParaRPr>
          </a:p>
        </p:txBody>
      </p:sp>
    </p:spTree>
    <p:extLst>
      <p:ext uri="{BB962C8B-B14F-4D97-AF65-F5344CB8AC3E}">
        <p14:creationId xmlns:p14="http://schemas.microsoft.com/office/powerpoint/2010/main" val="248130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1719DF0D-3785-4E36-86BD-E5F4B6B1F9EA}"/>
              </a:ext>
            </a:extLst>
          </p:cNvPr>
          <p:cNvGraphicFramePr>
            <a:graphicFrameLocks noChangeAspect="1"/>
          </p:cNvGraphicFramePr>
          <p:nvPr>
            <p:custDataLst>
              <p:tags r:id="rId2"/>
            </p:custDataLst>
            <p:extLst>
              <p:ext uri="{D42A27DB-BD31-4B8C-83A1-F6EECF244321}">
                <p14:modId xmlns:p14="http://schemas.microsoft.com/office/powerpoint/2010/main" val="4071283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972" name="think-cell Slide" r:id="rId4" imgW="425" imgH="424" progId="TCLayout.ActiveDocument.1">
                  <p:embed/>
                </p:oleObj>
              </mc:Choice>
              <mc:Fallback>
                <p:oleObj name="think-cell Slide" r:id="rId4" imgW="425" imgH="424" progId="TCLayout.ActiveDocument.1">
                  <p:embed/>
                  <p:pic>
                    <p:nvPicPr>
                      <p:cNvPr id="8" name="Objekt 7" hidden="1">
                        <a:extLst>
                          <a:ext uri="{FF2B5EF4-FFF2-40B4-BE49-F238E27FC236}">
                            <a16:creationId xmlns:a16="http://schemas.microsoft.com/office/drawing/2014/main" id="{1719DF0D-3785-4E36-86BD-E5F4B6B1F9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latshållare för bildnummer 1">
            <a:extLst>
              <a:ext uri="{FF2B5EF4-FFF2-40B4-BE49-F238E27FC236}">
                <a16:creationId xmlns:a16="http://schemas.microsoft.com/office/drawing/2014/main" id="{C2AAD992-A52D-4ADC-9631-9178C5D80E2C}"/>
              </a:ext>
            </a:extLst>
          </p:cNvPr>
          <p:cNvSpPr>
            <a:spLocks noGrp="1"/>
          </p:cNvSpPr>
          <p:nvPr>
            <p:ph type="sldNum" sz="quarter" idx="4"/>
          </p:nvPr>
        </p:nvSpPr>
        <p:spPr/>
        <p:txBody>
          <a:bodyPr/>
          <a:lstStyle/>
          <a:p>
            <a:fld id="{C4E37AC7-33D9-447F-B835-411F63F8169F}" type="slidenum">
              <a:rPr lang="sv-SE" noProof="0" smtClean="0"/>
              <a:pPr/>
              <a:t>13</a:t>
            </a:fld>
            <a:endParaRPr lang="sv-SE" noProof="0"/>
          </a:p>
        </p:txBody>
      </p:sp>
      <p:sp>
        <p:nvSpPr>
          <p:cNvPr id="5" name="Platshållare för text 4">
            <a:extLst>
              <a:ext uri="{FF2B5EF4-FFF2-40B4-BE49-F238E27FC236}">
                <a16:creationId xmlns:a16="http://schemas.microsoft.com/office/drawing/2014/main" id="{3B4BAC56-5BC7-4CFE-9E58-87A302CD5123}"/>
              </a:ext>
            </a:extLst>
          </p:cNvPr>
          <p:cNvSpPr>
            <a:spLocks noGrp="1"/>
          </p:cNvSpPr>
          <p:nvPr>
            <p:ph type="body" sz="quarter" idx="12"/>
          </p:nvPr>
        </p:nvSpPr>
        <p:spPr/>
        <p:txBody>
          <a:bodyPr/>
          <a:lstStyle/>
          <a:p>
            <a:endParaRPr lang="sv-SE"/>
          </a:p>
        </p:txBody>
      </p:sp>
      <p:sp>
        <p:nvSpPr>
          <p:cNvPr id="6" name="Platshållare för innehåll 5">
            <a:extLst>
              <a:ext uri="{FF2B5EF4-FFF2-40B4-BE49-F238E27FC236}">
                <a16:creationId xmlns:a16="http://schemas.microsoft.com/office/drawing/2014/main" id="{5EB41203-24FA-419E-A280-778616DF5BF3}"/>
              </a:ext>
            </a:extLst>
          </p:cNvPr>
          <p:cNvSpPr>
            <a:spLocks noGrp="1"/>
          </p:cNvSpPr>
          <p:nvPr>
            <p:ph sz="quarter" idx="13"/>
          </p:nvPr>
        </p:nvSpPr>
        <p:spPr/>
        <p:txBody>
          <a:bodyPr/>
          <a:lstStyle/>
          <a:p>
            <a:pPr marL="0" indent="0">
              <a:buNone/>
            </a:pPr>
            <a:endParaRPr lang="sv-SE" dirty="0"/>
          </a:p>
          <a:p>
            <a:pPr marL="0" indent="0">
              <a:buNone/>
            </a:pPr>
            <a:endParaRPr lang="sv-SE" b="1" dirty="0"/>
          </a:p>
          <a:p>
            <a:pPr marL="0" indent="0">
              <a:buNone/>
            </a:pPr>
            <a:r>
              <a:rPr lang="sv-SE" b="1" dirty="0"/>
              <a:t>Michaela Nilsson</a:t>
            </a:r>
          </a:p>
          <a:p>
            <a:pPr marL="0" indent="0">
              <a:buNone/>
            </a:pPr>
            <a:r>
              <a:rPr lang="sv-SE" dirty="0"/>
              <a:t>Project </a:t>
            </a:r>
            <a:r>
              <a:rPr lang="sv-SE" dirty="0" err="1"/>
              <a:t>Leader</a:t>
            </a:r>
            <a:r>
              <a:rPr lang="sv-SE" dirty="0"/>
              <a:t> </a:t>
            </a:r>
            <a:r>
              <a:rPr lang="sv-SE" dirty="0" err="1"/>
              <a:t>Quality</a:t>
            </a:r>
            <a:endParaRPr lang="sv-SE" dirty="0"/>
          </a:p>
          <a:p>
            <a:pPr marL="0" indent="0">
              <a:buNone/>
            </a:pPr>
            <a:r>
              <a:rPr lang="sv-SE" dirty="0"/>
              <a:t>Michaela.nilsson@attendo.se</a:t>
            </a:r>
          </a:p>
          <a:p>
            <a:pPr marL="0" indent="0">
              <a:buNone/>
            </a:pPr>
            <a:endParaRPr lang="sv-SE" dirty="0"/>
          </a:p>
          <a:p>
            <a:pPr marL="0" indent="0">
              <a:buNone/>
            </a:pPr>
            <a:endParaRPr lang="sv-SE" dirty="0"/>
          </a:p>
          <a:p>
            <a:pPr marL="0" indent="0">
              <a:buNone/>
            </a:pPr>
            <a:r>
              <a:rPr lang="sv-SE" b="1" dirty="0"/>
              <a:t>Anna Grahm</a:t>
            </a:r>
          </a:p>
          <a:p>
            <a:pPr marL="0" indent="0">
              <a:buNone/>
            </a:pPr>
            <a:r>
              <a:rPr lang="sv-SE" dirty="0"/>
              <a:t>Operations </a:t>
            </a:r>
            <a:r>
              <a:rPr lang="sv-SE" dirty="0" err="1"/>
              <a:t>Developer</a:t>
            </a:r>
            <a:r>
              <a:rPr lang="sv-SE" dirty="0"/>
              <a:t> </a:t>
            </a:r>
            <a:r>
              <a:rPr lang="sv-SE" dirty="0" err="1"/>
              <a:t>Nursing</a:t>
            </a:r>
            <a:r>
              <a:rPr lang="sv-SE" dirty="0"/>
              <a:t> </a:t>
            </a:r>
            <a:r>
              <a:rPr lang="sv-SE" dirty="0" err="1"/>
              <a:t>homes</a:t>
            </a:r>
            <a:endParaRPr lang="sv-SE" dirty="0"/>
          </a:p>
          <a:p>
            <a:pPr marL="0" indent="0">
              <a:buNone/>
            </a:pPr>
            <a:r>
              <a:rPr lang="sv-SE" dirty="0"/>
              <a:t>Anna.grahm@attendo.se</a:t>
            </a:r>
          </a:p>
        </p:txBody>
      </p:sp>
      <p:sp>
        <p:nvSpPr>
          <p:cNvPr id="4" name="Rubrik 3">
            <a:extLst>
              <a:ext uri="{FF2B5EF4-FFF2-40B4-BE49-F238E27FC236}">
                <a16:creationId xmlns:a16="http://schemas.microsoft.com/office/drawing/2014/main" id="{5348367A-0D3B-467A-9C4C-C8FFADD29EEE}"/>
              </a:ext>
            </a:extLst>
          </p:cNvPr>
          <p:cNvSpPr>
            <a:spLocks noGrp="1"/>
          </p:cNvSpPr>
          <p:nvPr>
            <p:ph type="title"/>
          </p:nvPr>
        </p:nvSpPr>
        <p:spPr/>
        <p:txBody>
          <a:bodyPr vert="horz"/>
          <a:lstStyle/>
          <a:p>
            <a:r>
              <a:rPr lang="sv-SE" dirty="0" err="1"/>
              <a:t>Feel</a:t>
            </a:r>
            <a:r>
              <a:rPr lang="sv-SE" dirty="0"/>
              <a:t> </a:t>
            </a:r>
            <a:r>
              <a:rPr lang="sv-SE" dirty="0" err="1"/>
              <a:t>free</a:t>
            </a:r>
            <a:r>
              <a:rPr lang="sv-SE" dirty="0"/>
              <a:t> to </a:t>
            </a:r>
            <a:r>
              <a:rPr lang="sv-SE" dirty="0" err="1"/>
              <a:t>contact</a:t>
            </a:r>
            <a:r>
              <a:rPr lang="sv-SE" dirty="0"/>
              <a:t> </a:t>
            </a:r>
            <a:r>
              <a:rPr lang="sv-SE" dirty="0" err="1"/>
              <a:t>us</a:t>
            </a:r>
            <a:r>
              <a:rPr lang="sv-SE" dirty="0"/>
              <a:t> </a:t>
            </a:r>
            <a:r>
              <a:rPr lang="sv-SE" dirty="0" err="1"/>
              <a:t>if</a:t>
            </a:r>
            <a:r>
              <a:rPr lang="sv-SE" dirty="0"/>
              <a:t> </a:t>
            </a:r>
            <a:r>
              <a:rPr lang="sv-SE" dirty="0" err="1"/>
              <a:t>you</a:t>
            </a:r>
            <a:r>
              <a:rPr lang="sv-SE" dirty="0"/>
              <a:t> </a:t>
            </a:r>
            <a:r>
              <a:rPr lang="sv-SE" dirty="0" err="1"/>
              <a:t>have</a:t>
            </a:r>
            <a:r>
              <a:rPr lang="sv-SE" dirty="0"/>
              <a:t> </a:t>
            </a:r>
            <a:r>
              <a:rPr lang="sv-SE" dirty="0" err="1"/>
              <a:t>any</a:t>
            </a:r>
            <a:r>
              <a:rPr lang="sv-SE" dirty="0"/>
              <a:t> </a:t>
            </a:r>
            <a:r>
              <a:rPr lang="sv-SE" dirty="0" err="1"/>
              <a:t>questions</a:t>
            </a:r>
            <a:endParaRPr lang="sv-SE" dirty="0"/>
          </a:p>
        </p:txBody>
      </p:sp>
      <p:pic>
        <p:nvPicPr>
          <p:cNvPr id="9" name="Platshållare för bild 8">
            <a:extLst>
              <a:ext uri="{FF2B5EF4-FFF2-40B4-BE49-F238E27FC236}">
                <a16:creationId xmlns:a16="http://schemas.microsoft.com/office/drawing/2014/main" id="{C76AE069-1FF9-4C00-81C4-55F0192BAD2C}"/>
              </a:ext>
            </a:extLst>
          </p:cNvPr>
          <p:cNvPicPr>
            <a:picLocks noGrp="1" noChangeAspect="1"/>
          </p:cNvPicPr>
          <p:nvPr>
            <p:ph type="pic" sz="quarter" idx="14"/>
          </p:nvPr>
        </p:nvPicPr>
        <p:blipFill>
          <a:blip r:embed="rId6"/>
          <a:srcRect l="8" r="8"/>
          <a:stretch>
            <a:fillRect/>
          </a:stretch>
        </p:blipFill>
        <p:spPr>
          <a:prstGeom prst="rect">
            <a:avLst/>
          </a:prstGeom>
        </p:spPr>
      </p:pic>
    </p:spTree>
    <p:extLst>
      <p:ext uri="{BB962C8B-B14F-4D97-AF65-F5344CB8AC3E}">
        <p14:creationId xmlns:p14="http://schemas.microsoft.com/office/powerpoint/2010/main" val="261051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7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733" name="think-cell Slide" r:id="rId6" imgW="344" imgH="344" progId="TCLayout.ActiveDocument.1">
                  <p:embed/>
                </p:oleObj>
              </mc:Choice>
              <mc:Fallback>
                <p:oleObj name="think-cell Slide" r:id="rId6" imgW="344" imgH="344" progId="TCLayout.ActiveDocument.1">
                  <p:embed/>
                  <p:pic>
                    <p:nvPicPr>
                      <p:cNvPr id="5" name="Objekt 4"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3" name="Platshållare för bild 12"/>
          <p:cNvPicPr>
            <a:picLocks noGrp="1" noChangeAspect="1"/>
          </p:cNvPicPr>
          <p:nvPr>
            <p:ph type="pic" sz="quarter" idx="10"/>
          </p:nvPr>
        </p:nvPicPr>
        <p:blipFill>
          <a:blip r:embed="rId8">
            <a:extLst>
              <a:ext uri="{28A0092B-C50C-407E-A947-70E740481C1C}">
                <a14:useLocalDpi xmlns:a14="http://schemas.microsoft.com/office/drawing/2010/main"/>
              </a:ext>
            </a:extLst>
          </a:blip>
          <a:srcRect/>
          <a:stretch>
            <a:fillRect/>
          </a:stretch>
        </p:blipFill>
        <p:spPr/>
      </p:pic>
      <p:sp>
        <p:nvSpPr>
          <p:cNvPr id="4" name="Rektangel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200" b="1" i="0" u="none" strike="noStrike" kern="1200" cap="none" spc="0" normalizeH="0" baseline="0" noProof="0" dirty="0">
              <a:ln>
                <a:noFill/>
              </a:ln>
              <a:solidFill>
                <a:prstClr val="white"/>
              </a:solidFill>
              <a:effectLst/>
              <a:uLnTx/>
              <a:uFillTx/>
              <a:latin typeface="Futura Hv BT" panose="020B0702020204020204"/>
              <a:ea typeface="+mn-ea"/>
              <a:cs typeface="+mn-cs"/>
              <a:sym typeface="Futura Hv BT" panose="020B0702020204020204"/>
            </a:endParaRPr>
          </a:p>
        </p:txBody>
      </p:sp>
      <p:sp>
        <p:nvSpPr>
          <p:cNvPr id="8" name="Platshållare för innehåll 7"/>
          <p:cNvSpPr>
            <a:spLocks noGrp="1"/>
          </p:cNvSpPr>
          <p:nvPr>
            <p:ph idx="1"/>
          </p:nvPr>
        </p:nvSpPr>
        <p:spPr>
          <a:xfrm>
            <a:off x="566057" y="1102192"/>
            <a:ext cx="5529943" cy="4653616"/>
          </a:xfrm>
        </p:spPr>
        <p:txBody>
          <a:bodyPr anchor="ctr">
            <a:noAutofit/>
          </a:bodyPr>
          <a:lstStyle/>
          <a:p>
            <a:pPr marL="0" indent="0">
              <a:buNone/>
            </a:pPr>
            <a:r>
              <a:rPr lang="sv-SE" sz="2600" b="1" dirty="0" err="1">
                <a:solidFill>
                  <a:schemeClr val="accent5"/>
                </a:solidFill>
                <a:latin typeface="+mj-lt"/>
              </a:rPr>
              <a:t>Today’s</a:t>
            </a:r>
            <a:r>
              <a:rPr lang="sv-SE" sz="2600" b="1" dirty="0">
                <a:solidFill>
                  <a:schemeClr val="accent5"/>
                </a:solidFill>
                <a:latin typeface="+mj-lt"/>
              </a:rPr>
              <a:t> presentation </a:t>
            </a:r>
            <a:r>
              <a:rPr lang="sv-SE" sz="2600" b="1" dirty="0" err="1">
                <a:solidFill>
                  <a:schemeClr val="accent5"/>
                </a:solidFill>
                <a:latin typeface="+mj-lt"/>
              </a:rPr>
              <a:t>aims</a:t>
            </a:r>
            <a:r>
              <a:rPr lang="sv-SE" sz="2600" b="1" dirty="0">
                <a:solidFill>
                  <a:schemeClr val="accent5"/>
                </a:solidFill>
                <a:latin typeface="+mj-lt"/>
              </a:rPr>
              <a:t> to </a:t>
            </a:r>
            <a:r>
              <a:rPr lang="sv-SE" sz="2600" b="1" dirty="0" err="1">
                <a:solidFill>
                  <a:schemeClr val="accent5"/>
                </a:solidFill>
                <a:latin typeface="+mj-lt"/>
              </a:rPr>
              <a:t>ellaborate</a:t>
            </a:r>
            <a:r>
              <a:rPr lang="sv-SE" sz="2600" b="1" dirty="0">
                <a:solidFill>
                  <a:schemeClr val="accent5"/>
                </a:solidFill>
                <a:latin typeface="+mj-lt"/>
              </a:rPr>
              <a:t> on </a:t>
            </a:r>
            <a:r>
              <a:rPr lang="en-US" sz="2600" b="1" dirty="0">
                <a:solidFill>
                  <a:schemeClr val="accent5"/>
                </a:solidFill>
                <a:latin typeface="+mj-lt"/>
              </a:rPr>
              <a:t>our learnings, insights and challenges </a:t>
            </a:r>
            <a:r>
              <a:rPr lang="sv-SE" sz="2600" b="1" dirty="0">
                <a:solidFill>
                  <a:schemeClr val="accent5"/>
                </a:solidFill>
                <a:latin typeface="+mj-lt"/>
              </a:rPr>
              <a:t>from </a:t>
            </a:r>
            <a:r>
              <a:rPr lang="sv-SE" sz="2600" b="1" dirty="0" err="1">
                <a:solidFill>
                  <a:schemeClr val="accent5"/>
                </a:solidFill>
                <a:latin typeface="+mj-lt"/>
              </a:rPr>
              <a:t>implementing</a:t>
            </a:r>
            <a:r>
              <a:rPr lang="sv-SE" sz="2600" b="1" dirty="0">
                <a:solidFill>
                  <a:schemeClr val="accent5"/>
                </a:solidFill>
                <a:latin typeface="+mj-lt"/>
              </a:rPr>
              <a:t> ASCOT in </a:t>
            </a:r>
            <a:r>
              <a:rPr lang="sv-SE" sz="2600" b="1" dirty="0" err="1">
                <a:solidFill>
                  <a:schemeClr val="accent5"/>
                </a:solidFill>
                <a:latin typeface="+mj-lt"/>
              </a:rPr>
              <a:t>nursing</a:t>
            </a:r>
            <a:r>
              <a:rPr lang="sv-SE" sz="2600" b="1" dirty="0">
                <a:solidFill>
                  <a:schemeClr val="accent5"/>
                </a:solidFill>
                <a:latin typeface="+mj-lt"/>
              </a:rPr>
              <a:t> </a:t>
            </a:r>
            <a:r>
              <a:rPr lang="sv-SE" sz="2600" b="1" dirty="0" err="1">
                <a:solidFill>
                  <a:schemeClr val="accent5"/>
                </a:solidFill>
                <a:latin typeface="+mj-lt"/>
              </a:rPr>
              <a:t>homes</a:t>
            </a:r>
            <a:r>
              <a:rPr lang="sv-SE" sz="2600" b="1" dirty="0">
                <a:solidFill>
                  <a:schemeClr val="accent5"/>
                </a:solidFill>
                <a:latin typeface="+mj-lt"/>
              </a:rPr>
              <a:t> </a:t>
            </a:r>
          </a:p>
          <a:p>
            <a:pPr marL="0" indent="0">
              <a:buNone/>
            </a:pPr>
            <a:endParaRPr lang="sv-SE" sz="2600" dirty="0">
              <a:latin typeface="+mj-lt"/>
            </a:endParaRPr>
          </a:p>
          <a:p>
            <a:pPr marL="0" indent="0">
              <a:buNone/>
            </a:pPr>
            <a:r>
              <a:rPr lang="en-US" sz="2600" b="1" dirty="0">
                <a:latin typeface="+mj-lt"/>
              </a:rPr>
              <a:t>Aim for Attendo </a:t>
            </a:r>
            <a:r>
              <a:rPr lang="en-US" sz="2600" dirty="0">
                <a:latin typeface="+mj-lt"/>
              </a:rPr>
              <a:t>is to improve quality of life for our customers and customer satisfaction with Attendo as a care provider</a:t>
            </a:r>
            <a:r>
              <a:rPr lang="sv-SE" sz="2600" dirty="0">
                <a:latin typeface="+mj-lt"/>
              </a:rPr>
              <a:t/>
            </a:r>
            <a:br>
              <a:rPr lang="sv-SE" sz="2600" dirty="0">
                <a:latin typeface="+mj-lt"/>
              </a:rPr>
            </a:br>
            <a:endParaRPr lang="sv-SE" sz="2600" dirty="0">
              <a:latin typeface="+mj-lt"/>
            </a:endParaRPr>
          </a:p>
        </p:txBody>
      </p:sp>
    </p:spTree>
    <p:extLst>
      <p:ext uri="{BB962C8B-B14F-4D97-AF65-F5344CB8AC3E}">
        <p14:creationId xmlns:p14="http://schemas.microsoft.com/office/powerpoint/2010/main" val="1742627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154A366-610B-49AC-9D6F-C7423A636A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756" name="think-cell Slide" r:id="rId5" imgW="624" imgH="623" progId="TCLayout.ActiveDocument.1">
                  <p:embed/>
                </p:oleObj>
              </mc:Choice>
              <mc:Fallback>
                <p:oleObj name="think-cell Slide" r:id="rId5" imgW="624" imgH="623" progId="TCLayout.ActiveDocument.1">
                  <p:embed/>
                  <p:pic>
                    <p:nvPicPr>
                      <p:cNvPr id="6" name="Object 5" hidden="1">
                        <a:extLst>
                          <a:ext uri="{FF2B5EF4-FFF2-40B4-BE49-F238E27FC236}">
                            <a16:creationId xmlns:a16="http://schemas.microsoft.com/office/drawing/2014/main" id="{1154A366-610B-49AC-9D6F-C7423A636A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21DC2E60-0D3D-409C-BE7D-E58E756C32AE}"/>
              </a:ext>
            </a:extLst>
          </p:cNvPr>
          <p:cNvSpPr/>
          <p:nvPr/>
        </p:nvSpPr>
        <p:spPr>
          <a:xfrm>
            <a:off x="63500" y="4133258"/>
            <a:ext cx="12077700" cy="2607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Calibri"/>
              <a:ea typeface="+mn-ea"/>
              <a:cs typeface="+mn-cs"/>
            </a:endParaRPr>
          </a:p>
        </p:txBody>
      </p:sp>
      <p:pic>
        <p:nvPicPr>
          <p:cNvPr id="18" name="Google Shape;256;p38">
            <a:extLst>
              <a:ext uri="{FF2B5EF4-FFF2-40B4-BE49-F238E27FC236}">
                <a16:creationId xmlns:a16="http://schemas.microsoft.com/office/drawing/2014/main" id="{3E6D000A-A729-4BE4-9AB2-40AD0D4C6DB0}"/>
              </a:ext>
            </a:extLst>
          </p:cNvPr>
          <p:cNvPicPr preferRelativeResize="0">
            <a:picLocks/>
          </p:cNvPicPr>
          <p:nvPr/>
        </p:nvPicPr>
        <p:blipFill rotWithShape="1">
          <a:blip r:embed="rId7">
            <a:alphaModFix/>
            <a:extLst>
              <a:ext uri="{28A0092B-C50C-407E-A947-70E740481C1C}">
                <a14:useLocalDpi xmlns:a14="http://schemas.microsoft.com/office/drawing/2010/main"/>
              </a:ext>
            </a:extLst>
          </a:blip>
          <a:srcRect/>
          <a:stretch/>
        </p:blipFill>
        <p:spPr>
          <a:xfrm>
            <a:off x="4228686" y="188913"/>
            <a:ext cx="3728402" cy="4379912"/>
          </a:xfrm>
          <a:prstGeom prst="rect">
            <a:avLst/>
          </a:prstGeom>
          <a:noFill/>
          <a:ln>
            <a:noFill/>
          </a:ln>
        </p:spPr>
      </p:pic>
      <p:pic>
        <p:nvPicPr>
          <p:cNvPr id="19" name="Picture Placeholder 7" descr="Alain-612R_TEST.jpg">
            <a:extLst>
              <a:ext uri="{FF2B5EF4-FFF2-40B4-BE49-F238E27FC236}">
                <a16:creationId xmlns:a16="http://schemas.microsoft.com/office/drawing/2014/main" id="{BEDDEB7E-99A2-4E18-83E2-B2F834E82DE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54198" y="188913"/>
            <a:ext cx="3728402" cy="4379911"/>
          </a:xfrm>
          <a:prstGeom prst="rect">
            <a:avLst/>
          </a:prstGeom>
          <a:ln w="142875">
            <a:noFill/>
          </a:ln>
        </p:spPr>
      </p:pic>
      <p:sp>
        <p:nvSpPr>
          <p:cNvPr id="22" name="Rectangle 21">
            <a:extLst>
              <a:ext uri="{FF2B5EF4-FFF2-40B4-BE49-F238E27FC236}">
                <a16:creationId xmlns:a16="http://schemas.microsoft.com/office/drawing/2014/main" id="{59A395D0-1627-4CB1-B9F1-90ABBDD02650}"/>
              </a:ext>
            </a:extLst>
          </p:cNvPr>
          <p:cNvSpPr/>
          <p:nvPr/>
        </p:nvSpPr>
        <p:spPr>
          <a:xfrm>
            <a:off x="4228686" y="198438"/>
            <a:ext cx="3728401" cy="4370387"/>
          </a:xfrm>
          <a:prstGeom prst="rect">
            <a:avLst/>
          </a:prstGeom>
          <a:solidFill>
            <a:srgbClr val="F2EBE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B1FA521C-2550-4913-A576-DDE15B588B97}"/>
              </a:ext>
            </a:extLst>
          </p:cNvPr>
          <p:cNvSpPr/>
          <p:nvPr/>
        </p:nvSpPr>
        <p:spPr>
          <a:xfrm>
            <a:off x="8254199" y="198437"/>
            <a:ext cx="3728401" cy="4370387"/>
          </a:xfrm>
          <a:prstGeom prst="rect">
            <a:avLst/>
          </a:prstGeom>
          <a:solidFill>
            <a:srgbClr val="F2EBE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Calibri"/>
              <a:ea typeface="+mn-ea"/>
              <a:cs typeface="+mn-cs"/>
            </a:endParaRPr>
          </a:p>
        </p:txBody>
      </p:sp>
      <p:pic>
        <p:nvPicPr>
          <p:cNvPr id="20" name="Picture Placeholder 6">
            <a:extLst>
              <a:ext uri="{FF2B5EF4-FFF2-40B4-BE49-F238E27FC236}">
                <a16:creationId xmlns:a16="http://schemas.microsoft.com/office/drawing/2014/main" id="{BBBE1E4B-145A-47F9-8BF2-F4EAD4DA231A}"/>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203173" y="784134"/>
            <a:ext cx="3728402" cy="3784690"/>
          </a:xfrm>
          <a:prstGeom prst="rect">
            <a:avLst/>
          </a:prstGeom>
        </p:spPr>
      </p:pic>
      <p:sp>
        <p:nvSpPr>
          <p:cNvPr id="21" name="Rectangle 20">
            <a:extLst>
              <a:ext uri="{FF2B5EF4-FFF2-40B4-BE49-F238E27FC236}">
                <a16:creationId xmlns:a16="http://schemas.microsoft.com/office/drawing/2014/main" id="{4E20419F-9978-488D-A790-B6F049F7FCDC}"/>
              </a:ext>
            </a:extLst>
          </p:cNvPr>
          <p:cNvSpPr/>
          <p:nvPr/>
        </p:nvSpPr>
        <p:spPr>
          <a:xfrm>
            <a:off x="203172" y="198437"/>
            <a:ext cx="3728401" cy="4370387"/>
          </a:xfrm>
          <a:prstGeom prst="rect">
            <a:avLst/>
          </a:prstGeom>
          <a:solidFill>
            <a:srgbClr val="F2EBE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0FE7DD64-0450-4EB7-80C5-821BB7C178D6}"/>
              </a:ext>
            </a:extLst>
          </p:cNvPr>
          <p:cNvSpPr/>
          <p:nvPr/>
        </p:nvSpPr>
        <p:spPr>
          <a:xfrm>
            <a:off x="209401" y="188912"/>
            <a:ext cx="3728402" cy="595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mn-ea"/>
                <a:cs typeface="+mn-cs"/>
              </a:rPr>
              <a:t>PURPOSE</a:t>
            </a:r>
          </a:p>
        </p:txBody>
      </p:sp>
      <p:sp>
        <p:nvSpPr>
          <p:cNvPr id="11" name="Rectangle 10">
            <a:extLst>
              <a:ext uri="{FF2B5EF4-FFF2-40B4-BE49-F238E27FC236}">
                <a16:creationId xmlns:a16="http://schemas.microsoft.com/office/drawing/2014/main" id="{73F02EEA-24C2-4F29-841E-A4E1F304C5C6}"/>
              </a:ext>
            </a:extLst>
          </p:cNvPr>
          <p:cNvSpPr/>
          <p:nvPr/>
        </p:nvSpPr>
        <p:spPr>
          <a:xfrm>
            <a:off x="4231799" y="188912"/>
            <a:ext cx="3728402" cy="595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mn-ea"/>
                <a:cs typeface="+mn-cs"/>
              </a:rPr>
              <a:t>WHAT</a:t>
            </a:r>
          </a:p>
        </p:txBody>
      </p:sp>
      <p:sp>
        <p:nvSpPr>
          <p:cNvPr id="12" name="Rectangle 11">
            <a:extLst>
              <a:ext uri="{FF2B5EF4-FFF2-40B4-BE49-F238E27FC236}">
                <a16:creationId xmlns:a16="http://schemas.microsoft.com/office/drawing/2014/main" id="{3BD96F9D-BEDA-46F6-AE7D-5A1B089FDDD3}"/>
              </a:ext>
            </a:extLst>
          </p:cNvPr>
          <p:cNvSpPr/>
          <p:nvPr/>
        </p:nvSpPr>
        <p:spPr>
          <a:xfrm>
            <a:off x="8254197" y="188912"/>
            <a:ext cx="3728402" cy="595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mn-ea"/>
                <a:cs typeface="+mn-cs"/>
              </a:rPr>
              <a:t>HOW</a:t>
            </a:r>
          </a:p>
        </p:txBody>
      </p:sp>
      <p:sp>
        <p:nvSpPr>
          <p:cNvPr id="14" name="textruta 41">
            <a:extLst>
              <a:ext uri="{FF2B5EF4-FFF2-40B4-BE49-F238E27FC236}">
                <a16:creationId xmlns:a16="http://schemas.microsoft.com/office/drawing/2014/main" id="{A3C08003-D959-4243-8345-DB97AD4206CD}"/>
              </a:ext>
            </a:extLst>
          </p:cNvPr>
          <p:cNvSpPr txBox="1"/>
          <p:nvPr/>
        </p:nvSpPr>
        <p:spPr>
          <a:xfrm>
            <a:off x="8138398" y="1619412"/>
            <a:ext cx="3960000"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Through a care model built on</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a:r>
            <a:br>
              <a:rPr kumimoji="0" lang="en-US" sz="2000" b="0" i="0" u="none" strike="noStrike" kern="1200" cap="none" spc="0" normalizeH="0" baseline="0" noProof="0" dirty="0">
                <a:ln>
                  <a:noFill/>
                </a:ln>
                <a:solidFill>
                  <a:prstClr val="black"/>
                </a:solidFill>
                <a:effectLst/>
                <a:uLnTx/>
                <a:uFillTx/>
                <a:latin typeface="Century Gothic"/>
                <a:ea typeface="+mn-ea"/>
                <a:cs typeface="+mn-cs"/>
              </a:rPr>
            </a:br>
            <a:r>
              <a:rPr kumimoji="0" lang="en-US" sz="2800" b="1" i="0" u="none" strike="noStrike" kern="1200" cap="none" spc="0" normalizeH="0" baseline="0" noProof="0" dirty="0">
                <a:ln>
                  <a:noFill/>
                </a:ln>
                <a:solidFill>
                  <a:prstClr val="black"/>
                </a:solidFill>
                <a:effectLst/>
                <a:uLnTx/>
                <a:uFillTx/>
                <a:latin typeface="Century Gothic"/>
                <a:ea typeface="+mn-ea"/>
                <a:cs typeface="+mn-cs"/>
              </a:rPr>
              <a:t>long experience, employee empowerment </a:t>
            </a:r>
            <a:br>
              <a:rPr kumimoji="0" lang="en-US" sz="2800" b="1" i="0" u="none" strike="noStrike" kern="1200" cap="none" spc="0" normalizeH="0" baseline="0" noProof="0" dirty="0">
                <a:ln>
                  <a:noFill/>
                </a:ln>
                <a:solidFill>
                  <a:prstClr val="black"/>
                </a:solidFill>
                <a:effectLst/>
                <a:uLnTx/>
                <a:uFillTx/>
                <a:latin typeface="Century Gothic"/>
                <a:ea typeface="+mn-ea"/>
                <a:cs typeface="+mn-cs"/>
              </a:rPr>
            </a:br>
            <a:r>
              <a:rPr kumimoji="0" lang="en-US" sz="2800" b="1" i="0" u="none" strike="noStrike" kern="1200" cap="none" spc="0" normalizeH="0" baseline="0" noProof="0" dirty="0">
                <a:ln>
                  <a:noFill/>
                </a:ln>
                <a:solidFill>
                  <a:prstClr val="black"/>
                </a:solidFill>
                <a:effectLst/>
                <a:uLnTx/>
                <a:uFillTx/>
                <a:latin typeface="Century Gothic"/>
                <a:ea typeface="+mn-ea"/>
                <a:cs typeface="+mn-cs"/>
              </a:rPr>
              <a:t>and shared values</a:t>
            </a:r>
          </a:p>
        </p:txBody>
      </p:sp>
      <p:sp>
        <p:nvSpPr>
          <p:cNvPr id="15" name="textruta 41">
            <a:extLst>
              <a:ext uri="{FF2B5EF4-FFF2-40B4-BE49-F238E27FC236}">
                <a16:creationId xmlns:a16="http://schemas.microsoft.com/office/drawing/2014/main" id="{A367E5A9-E7B6-4B78-BA77-471E163D2F30}"/>
              </a:ext>
            </a:extLst>
          </p:cNvPr>
          <p:cNvSpPr txBox="1"/>
          <p:nvPr/>
        </p:nvSpPr>
        <p:spPr>
          <a:xfrm>
            <a:off x="273602" y="1619412"/>
            <a:ext cx="3600000"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We strive to </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a:r>
            <a:br>
              <a:rPr kumimoji="0" lang="en-US" sz="2000" b="0" i="0" u="none" strike="noStrike" kern="1200" cap="none" spc="0" normalizeH="0" baseline="0" noProof="0" dirty="0">
                <a:ln>
                  <a:noFill/>
                </a:ln>
                <a:solidFill>
                  <a:prstClr val="black"/>
                </a:solidFill>
                <a:effectLst/>
                <a:uLnTx/>
                <a:uFillTx/>
                <a:latin typeface="Century Gothic"/>
                <a:ea typeface="+mn-ea"/>
                <a:cs typeface="+mn-cs"/>
              </a:rPr>
            </a:br>
            <a:r>
              <a:rPr kumimoji="0" lang="en-US" sz="2800" b="1" i="0" u="none" strike="noStrike" kern="1200" cap="none" spc="0" normalizeH="0" baseline="0" noProof="0" dirty="0">
                <a:ln>
                  <a:noFill/>
                </a:ln>
                <a:solidFill>
                  <a:prstClr val="black"/>
                </a:solidFill>
                <a:effectLst/>
                <a:uLnTx/>
                <a:uFillTx/>
                <a:latin typeface="Century Gothic"/>
                <a:ea typeface="+mn-ea"/>
                <a:cs typeface="+mn-cs"/>
              </a:rPr>
              <a:t>empower the individual</a:t>
            </a:r>
          </a:p>
        </p:txBody>
      </p:sp>
      <p:sp>
        <p:nvSpPr>
          <p:cNvPr id="16" name="Rectangle 15">
            <a:extLst>
              <a:ext uri="{FF2B5EF4-FFF2-40B4-BE49-F238E27FC236}">
                <a16:creationId xmlns:a16="http://schemas.microsoft.com/office/drawing/2014/main" id="{D08A1B8C-EDD5-41B6-A426-6B0CBA30021C}"/>
              </a:ext>
            </a:extLst>
          </p:cNvPr>
          <p:cNvSpPr/>
          <p:nvPr/>
        </p:nvSpPr>
        <p:spPr>
          <a:xfrm>
            <a:off x="7960201" y="179388"/>
            <a:ext cx="293996" cy="6526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07347B21-0E1E-4355-BB34-A5D98DE26CB6}"/>
              </a:ext>
            </a:extLst>
          </p:cNvPr>
          <p:cNvSpPr/>
          <p:nvPr/>
        </p:nvSpPr>
        <p:spPr>
          <a:xfrm>
            <a:off x="3934689" y="179388"/>
            <a:ext cx="293996" cy="6526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12BB26E9-A57A-459F-B678-E5A79A94B581}"/>
              </a:ext>
            </a:extLst>
          </p:cNvPr>
          <p:cNvSpPr/>
          <p:nvPr/>
        </p:nvSpPr>
        <p:spPr>
          <a:xfrm>
            <a:off x="209401" y="4849027"/>
            <a:ext cx="11773198" cy="5952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a:ea typeface="+mn-ea"/>
                <a:cs typeface="+mn-cs"/>
              </a:rPr>
              <a:t>VISION</a:t>
            </a:r>
          </a:p>
        </p:txBody>
      </p:sp>
      <p:pic>
        <p:nvPicPr>
          <p:cNvPr id="8" name="Picture 7">
            <a:extLst>
              <a:ext uri="{FF2B5EF4-FFF2-40B4-BE49-F238E27FC236}">
                <a16:creationId xmlns:a16="http://schemas.microsoft.com/office/drawing/2014/main" id="{830979F0-1893-4FC0-9F24-098A1AA20138}"/>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203172" y="5444250"/>
            <a:ext cx="11785656" cy="1215314"/>
          </a:xfrm>
          <a:prstGeom prst="rect">
            <a:avLst/>
          </a:prstGeom>
        </p:spPr>
      </p:pic>
      <p:sp>
        <p:nvSpPr>
          <p:cNvPr id="26" name="Rectangle 25">
            <a:extLst>
              <a:ext uri="{FF2B5EF4-FFF2-40B4-BE49-F238E27FC236}">
                <a16:creationId xmlns:a16="http://schemas.microsoft.com/office/drawing/2014/main" id="{76F79CC4-A24B-4C58-A85D-A94899C4B9EC}"/>
              </a:ext>
            </a:extLst>
          </p:cNvPr>
          <p:cNvSpPr/>
          <p:nvPr/>
        </p:nvSpPr>
        <p:spPr>
          <a:xfrm>
            <a:off x="203172" y="5444250"/>
            <a:ext cx="11785655" cy="1215314"/>
          </a:xfrm>
          <a:prstGeom prst="rect">
            <a:avLst/>
          </a:prstGeom>
          <a:solidFill>
            <a:srgbClr val="F2EBE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27" name="textruta 41">
            <a:extLst>
              <a:ext uri="{FF2B5EF4-FFF2-40B4-BE49-F238E27FC236}">
                <a16:creationId xmlns:a16="http://schemas.microsoft.com/office/drawing/2014/main" id="{0712EA0F-B914-4DA9-A1B1-80FBCD4990A6}"/>
              </a:ext>
            </a:extLst>
          </p:cNvPr>
          <p:cNvSpPr txBox="1"/>
          <p:nvPr/>
        </p:nvSpPr>
        <p:spPr>
          <a:xfrm>
            <a:off x="1421037" y="5728742"/>
            <a:ext cx="9337473"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entury Gothic"/>
                <a:ea typeface="+mn-ea"/>
                <a:cs typeface="+mn-cs"/>
              </a:rPr>
              <a:t>Provide better care for more people</a:t>
            </a:r>
          </a:p>
        </p:txBody>
      </p:sp>
      <p:sp>
        <p:nvSpPr>
          <p:cNvPr id="29" name="textruta 41">
            <a:extLst>
              <a:ext uri="{FF2B5EF4-FFF2-40B4-BE49-F238E27FC236}">
                <a16:creationId xmlns:a16="http://schemas.microsoft.com/office/drawing/2014/main" id="{0379F683-E64F-4855-8499-C4F68F4DDB84}"/>
              </a:ext>
            </a:extLst>
          </p:cNvPr>
          <p:cNvSpPr txBox="1"/>
          <p:nvPr/>
        </p:nvSpPr>
        <p:spPr>
          <a:xfrm>
            <a:off x="4289773" y="1619412"/>
            <a:ext cx="3600000"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We provide</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a:r>
            <a:br>
              <a:rPr kumimoji="0" lang="en-US" sz="2000" b="0" i="0" u="none" strike="noStrike" kern="1200" cap="none" spc="0" normalizeH="0" baseline="0" noProof="0" dirty="0">
                <a:ln>
                  <a:noFill/>
                </a:ln>
                <a:solidFill>
                  <a:prstClr val="black"/>
                </a:solidFill>
                <a:effectLst/>
                <a:uLnTx/>
                <a:uFillTx/>
                <a:latin typeface="Century Gothic"/>
                <a:ea typeface="+mn-ea"/>
                <a:cs typeface="+mn-cs"/>
              </a:rPr>
            </a:br>
            <a:r>
              <a:rPr kumimoji="0" lang="en-US" sz="2800" b="1" i="0" u="none" strike="noStrike" kern="1200" cap="none" spc="0" normalizeH="0" baseline="0" noProof="0" dirty="0">
                <a:ln>
                  <a:noFill/>
                </a:ln>
                <a:solidFill>
                  <a:prstClr val="black"/>
                </a:solidFill>
                <a:effectLst/>
                <a:uLnTx/>
                <a:uFillTx/>
                <a:latin typeface="Century Gothic"/>
                <a:ea typeface="+mn-ea"/>
                <a:cs typeface="+mn-cs"/>
              </a:rPr>
              <a:t>quality of life</a:t>
            </a:r>
            <a:br>
              <a:rPr kumimoji="0" lang="en-US" sz="2800" b="1" i="0" u="none" strike="noStrike" kern="1200" cap="none" spc="0" normalizeH="0" baseline="0" noProof="0" dirty="0">
                <a:ln>
                  <a:noFill/>
                </a:ln>
                <a:solidFill>
                  <a:prstClr val="black"/>
                </a:solidFill>
                <a:effectLst/>
                <a:uLnTx/>
                <a:uFillTx/>
                <a:latin typeface="Century Gothic"/>
                <a:ea typeface="+mn-ea"/>
                <a:cs typeface="+mn-cs"/>
              </a:rPr>
            </a:br>
            <a:r>
              <a:rPr kumimoji="0" lang="en-US" sz="2800" b="1" i="0" u="none" strike="noStrike" kern="1200" cap="none" spc="0" normalizeH="0" baseline="0" noProof="0" dirty="0">
                <a:ln>
                  <a:noFill/>
                </a:ln>
                <a:solidFill>
                  <a:prstClr val="black"/>
                </a:solidFill>
                <a:effectLst/>
                <a:uLnTx/>
                <a:uFillTx/>
                <a:latin typeface="Century Gothic"/>
                <a:ea typeface="+mn-ea"/>
                <a:cs typeface="+mn-cs"/>
              </a:rPr>
              <a:t>and value-adding care solutions</a:t>
            </a:r>
          </a:p>
        </p:txBody>
      </p:sp>
    </p:spTree>
    <p:extLst>
      <p:ext uri="{BB962C8B-B14F-4D97-AF65-F5344CB8AC3E}">
        <p14:creationId xmlns:p14="http://schemas.microsoft.com/office/powerpoint/2010/main" val="3582042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22B3BD02-19D0-435B-8E9A-6213C79704D2}"/>
              </a:ext>
            </a:extLst>
          </p:cNvPr>
          <p:cNvGraphicFramePr>
            <a:graphicFrameLocks noChangeAspect="1"/>
          </p:cNvGraphicFramePr>
          <p:nvPr>
            <p:custDataLst>
              <p:tags r:id="rId2"/>
            </p:custDataLst>
            <p:extLst>
              <p:ext uri="{D42A27DB-BD31-4B8C-83A1-F6EECF244321}">
                <p14:modId xmlns:p14="http://schemas.microsoft.com/office/powerpoint/2010/main" val="876747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021" name="think-cell Slide" r:id="rId5" imgW="353" imgH="353" progId="TCLayout.ActiveDocument.1">
                  <p:embed/>
                </p:oleObj>
              </mc:Choice>
              <mc:Fallback>
                <p:oleObj name="think-cell Slide" r:id="rId5" imgW="353" imgH="353" progId="TCLayout.ActiveDocument.1">
                  <p:embed/>
                  <p:pic>
                    <p:nvPicPr>
                      <p:cNvPr id="9" name="Objekt 8" hidden="1">
                        <a:extLst>
                          <a:ext uri="{FF2B5EF4-FFF2-40B4-BE49-F238E27FC236}">
                            <a16:creationId xmlns:a16="http://schemas.microsoft.com/office/drawing/2014/main" id="{22B3BD02-19D0-435B-8E9A-6213C79704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tshållare för innehåll 1">
            <a:extLst>
              <a:ext uri="{FF2B5EF4-FFF2-40B4-BE49-F238E27FC236}">
                <a16:creationId xmlns:a16="http://schemas.microsoft.com/office/drawing/2014/main" id="{ABD15F92-5EDD-40A6-A475-DBB7E0D1033B}"/>
              </a:ext>
            </a:extLst>
          </p:cNvPr>
          <p:cNvSpPr>
            <a:spLocks noGrp="1"/>
          </p:cNvSpPr>
          <p:nvPr>
            <p:ph idx="1"/>
          </p:nvPr>
        </p:nvSpPr>
        <p:spPr/>
        <p:txBody>
          <a:bodyPr vert="horz" lIns="36000" tIns="36000" rIns="36000" bIns="36000" rtlCol="0" anchor="t">
            <a:noAutofit/>
          </a:bodyPr>
          <a:lstStyle/>
          <a:p>
            <a:pPr marL="0" indent="0">
              <a:buNone/>
            </a:pPr>
            <a:r>
              <a:rPr lang="en-US" b="1" dirty="0">
                <a:solidFill>
                  <a:schemeClr val="accent5"/>
                </a:solidFill>
                <a:ea typeface="+mn-lt"/>
                <a:cs typeface="+mn-lt"/>
              </a:rPr>
              <a:t>Attendo ambition</a:t>
            </a:r>
          </a:p>
          <a:p>
            <a:r>
              <a:rPr lang="en-US" dirty="0">
                <a:ea typeface="+mn-lt"/>
                <a:cs typeface="+mn-lt"/>
              </a:rPr>
              <a:t>Identify a </a:t>
            </a:r>
            <a:r>
              <a:rPr lang="en-US" b="1" dirty="0">
                <a:ea typeface="+mn-lt"/>
                <a:cs typeface="+mn-lt"/>
              </a:rPr>
              <a:t>new</a:t>
            </a:r>
            <a:r>
              <a:rPr lang="en-US" dirty="0">
                <a:ea typeface="+mn-lt"/>
                <a:cs typeface="+mn-lt"/>
              </a:rPr>
              <a:t> and </a:t>
            </a:r>
            <a:r>
              <a:rPr lang="en-US" b="1" dirty="0">
                <a:ea typeface="+mn-lt"/>
                <a:cs typeface="+mn-lt"/>
              </a:rPr>
              <a:t>more holistic </a:t>
            </a:r>
            <a:r>
              <a:rPr lang="en-US" dirty="0">
                <a:ea typeface="+mn-lt"/>
                <a:cs typeface="+mn-lt"/>
              </a:rPr>
              <a:t>approach to quality within elderly care</a:t>
            </a:r>
            <a:endParaRPr lang="en-US" dirty="0">
              <a:cs typeface="Calibri"/>
            </a:endParaRPr>
          </a:p>
          <a:p>
            <a:r>
              <a:rPr lang="en-US" b="1" dirty="0">
                <a:cs typeface="Calibri"/>
              </a:rPr>
              <a:t>Shift in focus, </a:t>
            </a:r>
            <a:r>
              <a:rPr lang="en-US" dirty="0">
                <a:cs typeface="Calibri"/>
              </a:rPr>
              <a:t>from process and structure quality to focus on </a:t>
            </a:r>
            <a:r>
              <a:rPr lang="en-US" i="1" dirty="0">
                <a:ea typeface="+mn-lt"/>
                <a:cs typeface="+mn-lt"/>
              </a:rPr>
              <a:t>customer outcomes – </a:t>
            </a:r>
            <a:r>
              <a:rPr lang="en-US" dirty="0">
                <a:ea typeface="+mn-lt"/>
                <a:cs typeface="Calibri"/>
              </a:rPr>
              <a:t>that is, w</a:t>
            </a:r>
            <a:r>
              <a:rPr lang="en-US" dirty="0">
                <a:cs typeface="Calibri"/>
              </a:rPr>
              <a:t>hat actually matters from a customer perspective</a:t>
            </a:r>
          </a:p>
          <a:p>
            <a:r>
              <a:rPr lang="en-US" b="1" dirty="0">
                <a:cs typeface="Calibri"/>
              </a:rPr>
              <a:t>Actionable and data-driven approach – </a:t>
            </a:r>
            <a:r>
              <a:rPr lang="en-US" dirty="0">
                <a:cs typeface="Calibri"/>
              </a:rPr>
              <a:t>be able to identify and implement tangible actions to improve customer quality of life and follow up results in a measurable way</a:t>
            </a:r>
            <a:endParaRPr lang="en-US" b="1" dirty="0">
              <a:cs typeface="Calibri"/>
            </a:endParaRPr>
          </a:p>
          <a:p>
            <a:pPr marL="0" indent="0">
              <a:buNone/>
            </a:pPr>
            <a:endParaRPr lang="en-US" b="1" dirty="0">
              <a:solidFill>
                <a:schemeClr val="accent5"/>
              </a:solidFill>
              <a:cs typeface="Calibri"/>
              <a:sym typeface="Wingdings" panose="05000000000000000000" pitchFamily="2" charset="2"/>
            </a:endParaRPr>
          </a:p>
          <a:p>
            <a:pPr marL="0" indent="0">
              <a:buNone/>
            </a:pPr>
            <a:r>
              <a:rPr lang="en-US" b="1" dirty="0">
                <a:solidFill>
                  <a:schemeClr val="accent5"/>
                </a:solidFill>
                <a:cs typeface="Calibri"/>
                <a:sym typeface="Wingdings" panose="05000000000000000000" pitchFamily="2" charset="2"/>
              </a:rPr>
              <a:t>ASCOT was a perfect match!</a:t>
            </a:r>
          </a:p>
          <a:p>
            <a:r>
              <a:rPr lang="en-US" dirty="0">
                <a:cs typeface="Calibri"/>
                <a:sym typeface="Wingdings" panose="05000000000000000000" pitchFamily="2" charset="2"/>
              </a:rPr>
              <a:t>Through </a:t>
            </a:r>
            <a:r>
              <a:rPr lang="en-US" b="1" dirty="0">
                <a:cs typeface="Calibri"/>
                <a:sym typeface="Wingdings" panose="05000000000000000000" pitchFamily="2" charset="2"/>
              </a:rPr>
              <a:t>interviews</a:t>
            </a:r>
            <a:r>
              <a:rPr lang="en-US" dirty="0">
                <a:cs typeface="Calibri"/>
                <a:sym typeface="Wingdings" panose="05000000000000000000" pitchFamily="2" charset="2"/>
              </a:rPr>
              <a:t> and </a:t>
            </a:r>
            <a:r>
              <a:rPr lang="en-US" b="1" dirty="0">
                <a:cs typeface="Calibri"/>
                <a:sym typeface="Wingdings" panose="05000000000000000000" pitchFamily="2" charset="2"/>
              </a:rPr>
              <a:t>screening</a:t>
            </a:r>
            <a:r>
              <a:rPr lang="en-US" dirty="0">
                <a:cs typeface="Calibri"/>
                <a:sym typeface="Wingdings" panose="05000000000000000000" pitchFamily="2" charset="2"/>
              </a:rPr>
              <a:t> </a:t>
            </a:r>
            <a:r>
              <a:rPr lang="en-US" b="1" dirty="0">
                <a:cs typeface="Calibri"/>
                <a:sym typeface="Wingdings" panose="05000000000000000000" pitchFamily="2" charset="2"/>
              </a:rPr>
              <a:t>of research </a:t>
            </a:r>
            <a:r>
              <a:rPr lang="en-US" dirty="0">
                <a:cs typeface="Calibri"/>
                <a:sym typeface="Wingdings" panose="05000000000000000000" pitchFamily="2" charset="2"/>
              </a:rPr>
              <a:t>we found out about ASCOT</a:t>
            </a:r>
          </a:p>
          <a:p>
            <a:r>
              <a:rPr lang="en-US" dirty="0">
                <a:cs typeface="Calibri"/>
                <a:sym typeface="Wingdings" panose="05000000000000000000" pitchFamily="2" charset="2"/>
              </a:rPr>
              <a:t>Key benefits:</a:t>
            </a:r>
          </a:p>
          <a:p>
            <a:pPr lvl="1"/>
            <a:r>
              <a:rPr lang="en-US" b="1" dirty="0">
                <a:cs typeface="Calibri"/>
                <a:sym typeface="Wingdings" panose="05000000000000000000" pitchFamily="2" charset="2"/>
              </a:rPr>
              <a:t>Care related QoL </a:t>
            </a:r>
            <a:r>
              <a:rPr lang="en-US" dirty="0">
                <a:cs typeface="Calibri"/>
                <a:sym typeface="Wingdings" panose="05000000000000000000" pitchFamily="2" charset="2"/>
              </a:rPr>
              <a:t>based on research </a:t>
            </a:r>
          </a:p>
          <a:p>
            <a:pPr lvl="1"/>
            <a:r>
              <a:rPr lang="en-US" b="1" dirty="0">
                <a:cs typeface="Calibri"/>
                <a:sym typeface="Wingdings" panose="05000000000000000000" pitchFamily="2" charset="2"/>
              </a:rPr>
              <a:t>Care planning </a:t>
            </a:r>
            <a:r>
              <a:rPr lang="en-US" dirty="0">
                <a:cs typeface="Calibri"/>
                <a:sym typeface="Wingdings" panose="05000000000000000000" pitchFamily="2" charset="2"/>
              </a:rPr>
              <a:t>approach making QoL actionable </a:t>
            </a:r>
          </a:p>
          <a:p>
            <a:pPr lvl="1"/>
            <a:r>
              <a:rPr lang="en-US" b="1" dirty="0">
                <a:cs typeface="Calibri"/>
                <a:sym typeface="Wingdings" panose="05000000000000000000" pitchFamily="2" charset="2"/>
              </a:rPr>
              <a:t>QoL score </a:t>
            </a:r>
            <a:r>
              <a:rPr lang="en-US" dirty="0">
                <a:cs typeface="Calibri"/>
                <a:sym typeface="Wingdings" panose="05000000000000000000" pitchFamily="2" charset="2"/>
              </a:rPr>
              <a:t>– able to measure and follow up QoL   </a:t>
            </a:r>
          </a:p>
          <a:p>
            <a:endParaRPr lang="en-US" dirty="0">
              <a:cs typeface="Calibri"/>
              <a:sym typeface="Wingdings" panose="05000000000000000000" pitchFamily="2" charset="2"/>
            </a:endParaRPr>
          </a:p>
          <a:p>
            <a:pPr>
              <a:buFont typeface="Wingdings" panose="05000000000000000000" pitchFamily="2" charset="2"/>
              <a:buChar char="à"/>
            </a:pPr>
            <a:endParaRPr lang="en-US" b="1" dirty="0">
              <a:cs typeface="Calibri"/>
            </a:endParaRPr>
          </a:p>
          <a:p>
            <a:pPr marL="0" indent="0">
              <a:buNone/>
            </a:pPr>
            <a:endParaRPr lang="en-US" b="1" dirty="0">
              <a:cs typeface="Calibri"/>
            </a:endParaRPr>
          </a:p>
          <a:p>
            <a:endParaRPr lang="en-US" dirty="0">
              <a:cs typeface="Calibri"/>
            </a:endParaRPr>
          </a:p>
          <a:p>
            <a:endParaRPr lang="en-US" dirty="0">
              <a:cs typeface="Calibri"/>
            </a:endParaRPr>
          </a:p>
          <a:p>
            <a:endParaRPr lang="en-US" dirty="0">
              <a:cs typeface="Calibri"/>
            </a:endParaRPr>
          </a:p>
        </p:txBody>
      </p:sp>
      <p:sp>
        <p:nvSpPr>
          <p:cNvPr id="3" name="Rubrik 2">
            <a:extLst>
              <a:ext uri="{FF2B5EF4-FFF2-40B4-BE49-F238E27FC236}">
                <a16:creationId xmlns:a16="http://schemas.microsoft.com/office/drawing/2014/main" id="{F36369EB-94C2-49E1-A565-ACEB4803117E}"/>
              </a:ext>
            </a:extLst>
          </p:cNvPr>
          <p:cNvSpPr>
            <a:spLocks noGrp="1"/>
          </p:cNvSpPr>
          <p:nvPr>
            <p:ph type="title"/>
          </p:nvPr>
        </p:nvSpPr>
        <p:spPr/>
        <p:txBody>
          <a:bodyPr vert="horz"/>
          <a:lstStyle/>
          <a:p>
            <a:r>
              <a:rPr lang="en-US"/>
              <a:t>Background – how we identified ASCOT  </a:t>
            </a:r>
            <a:endParaRPr lang="en-US" dirty="0"/>
          </a:p>
        </p:txBody>
      </p:sp>
      <p:pic>
        <p:nvPicPr>
          <p:cNvPr id="16" name="Platshållare för bild 15">
            <a:extLst>
              <a:ext uri="{FF2B5EF4-FFF2-40B4-BE49-F238E27FC236}">
                <a16:creationId xmlns:a16="http://schemas.microsoft.com/office/drawing/2014/main" id="{73B28240-1FF2-45F1-920C-EB7FF8B0348E}"/>
              </a:ext>
            </a:extLst>
          </p:cNvPr>
          <p:cNvPicPr>
            <a:picLocks noGrp="1" noChangeAspect="1"/>
          </p:cNvPicPr>
          <p:nvPr>
            <p:ph type="pic" sz="quarter" idx="10"/>
          </p:nvPr>
        </p:nvPicPr>
        <p:blipFill>
          <a:blip r:embed="rId7">
            <a:extLst>
              <a:ext uri="{28A0092B-C50C-407E-A947-70E740481C1C}">
                <a14:useLocalDpi xmlns:a14="http://schemas.microsoft.com/office/drawing/2010/main" val="0"/>
              </a:ext>
            </a:extLst>
          </a:blip>
          <a:srcRect l="1171" r="1171"/>
          <a:stretch>
            <a:fillRect/>
          </a:stretch>
        </p:blipFill>
        <p:spPr/>
      </p:pic>
      <p:sp>
        <p:nvSpPr>
          <p:cNvPr id="5" name="Platshållare för bildnummer 4">
            <a:extLst>
              <a:ext uri="{FF2B5EF4-FFF2-40B4-BE49-F238E27FC236}">
                <a16:creationId xmlns:a16="http://schemas.microsoft.com/office/drawing/2014/main" id="{55C32AA6-02CB-4FB3-BBD9-B1FA5BF2CFE2}"/>
              </a:ext>
            </a:extLst>
          </p:cNvPr>
          <p:cNvSpPr>
            <a:spLocks noGrp="1"/>
          </p:cNvSpPr>
          <p:nvPr>
            <p:ph type="sldNum" sz="quarter" idx="4"/>
          </p:nvPr>
        </p:nvSpPr>
        <p:spPr/>
        <p:txBody>
          <a:bodyPr/>
          <a:lstStyle/>
          <a:p>
            <a:fld id="{C4E37AC7-33D9-447F-B835-411F63F8169F}" type="slidenum">
              <a:rPr lang="en-US" noProof="0" smtClean="0"/>
              <a:pPr/>
              <a:t>4</a:t>
            </a:fld>
            <a:endParaRPr lang="en-US" noProof="0" dirty="0"/>
          </a:p>
        </p:txBody>
      </p:sp>
      <p:sp>
        <p:nvSpPr>
          <p:cNvPr id="13" name="Platshållare för text 12">
            <a:extLst>
              <a:ext uri="{FF2B5EF4-FFF2-40B4-BE49-F238E27FC236}">
                <a16:creationId xmlns:a16="http://schemas.microsoft.com/office/drawing/2014/main" id="{41D9BF97-364E-43E4-8B4B-7F0110655BA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7750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CA5185B-0EDD-4B8C-87A7-2FC5D133D649}"/>
              </a:ext>
            </a:extLst>
          </p:cNvPr>
          <p:cNvGraphicFramePr>
            <a:graphicFrameLocks noChangeAspect="1"/>
          </p:cNvGraphicFramePr>
          <p:nvPr>
            <p:custDataLst>
              <p:tags r:id="rId2"/>
            </p:custDataLst>
            <p:extLst>
              <p:ext uri="{D42A27DB-BD31-4B8C-83A1-F6EECF244321}">
                <p14:modId xmlns:p14="http://schemas.microsoft.com/office/powerpoint/2010/main" val="3800242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782" name="think-cell Slide" r:id="rId5" imgW="624" imgH="623" progId="TCLayout.ActiveDocument.1">
                  <p:embed/>
                </p:oleObj>
              </mc:Choice>
              <mc:Fallback>
                <p:oleObj name="think-cell Slide" r:id="rId5" imgW="624" imgH="623" progId="TCLayout.ActiveDocument.1">
                  <p:embed/>
                  <p:pic>
                    <p:nvPicPr>
                      <p:cNvPr id="5" name="Object 4" hidden="1">
                        <a:extLst>
                          <a:ext uri="{FF2B5EF4-FFF2-40B4-BE49-F238E27FC236}">
                            <a16:creationId xmlns:a16="http://schemas.microsoft.com/office/drawing/2014/main" id="{6CA5185B-0EDD-4B8C-87A7-2FC5D133D6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Platshållare för bildnummer 3">
            <a:extLst>
              <a:ext uri="{FF2B5EF4-FFF2-40B4-BE49-F238E27FC236}">
                <a16:creationId xmlns:a16="http://schemas.microsoft.com/office/drawing/2014/main" id="{69680F28-5E8F-48F1-85A1-F84BC10FD2A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37AC7-33D9-447F-B835-411F63F8169F}" type="slidenum">
              <a:rPr kumimoji="0" lang="sv-SE"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0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67421BFA-C83E-4996-8C51-0A52B7C97245}"/>
              </a:ext>
            </a:extLst>
          </p:cNvPr>
          <p:cNvSpPr>
            <a:spLocks noGrp="1"/>
          </p:cNvSpPr>
          <p:nvPr>
            <p:ph type="title"/>
          </p:nvPr>
        </p:nvSpPr>
        <p:spPr>
          <a:xfrm>
            <a:off x="566057" y="224970"/>
            <a:ext cx="11222123" cy="868589"/>
          </a:xfrm>
        </p:spPr>
        <p:txBody>
          <a:bodyPr vert="horz" anchor="ctr"/>
          <a:lstStyle/>
          <a:p>
            <a:r>
              <a:rPr lang="sv-SE" dirty="0" err="1"/>
              <a:t>Implementing</a:t>
            </a:r>
            <a:r>
              <a:rPr lang="sv-SE" dirty="0"/>
              <a:t> ASCOT </a:t>
            </a:r>
            <a:r>
              <a:rPr lang="sv-SE" dirty="0" err="1"/>
              <a:t>started</a:t>
            </a:r>
            <a:r>
              <a:rPr lang="sv-SE" dirty="0"/>
              <a:t> as a pilot and </a:t>
            </a:r>
            <a:r>
              <a:rPr lang="sv-SE" dirty="0" err="1"/>
              <a:t>followed</a:t>
            </a:r>
            <a:r>
              <a:rPr lang="sv-SE" dirty="0"/>
              <a:t> by </a:t>
            </a:r>
            <a:r>
              <a:rPr lang="sv-SE" dirty="0" err="1"/>
              <a:t>further</a:t>
            </a:r>
            <a:r>
              <a:rPr lang="sv-SE" dirty="0"/>
              <a:t> </a:t>
            </a:r>
            <a:r>
              <a:rPr lang="sv-SE" dirty="0" err="1"/>
              <a:t>testing</a:t>
            </a:r>
            <a:r>
              <a:rPr lang="sv-SE" dirty="0"/>
              <a:t> – </a:t>
            </a:r>
            <a:r>
              <a:rPr lang="sv-SE" dirty="0" err="1"/>
              <a:t>now</a:t>
            </a:r>
            <a:r>
              <a:rPr lang="sv-SE" dirty="0"/>
              <a:t> implementation in a </a:t>
            </a:r>
            <a:r>
              <a:rPr lang="sv-SE" dirty="0" err="1"/>
              <a:t>majority</a:t>
            </a:r>
            <a:r>
              <a:rPr lang="sv-SE" dirty="0"/>
              <a:t> </a:t>
            </a:r>
            <a:r>
              <a:rPr lang="sv-SE" dirty="0" err="1"/>
              <a:t>of</a:t>
            </a:r>
            <a:r>
              <a:rPr lang="sv-SE" dirty="0"/>
              <a:t> </a:t>
            </a:r>
            <a:r>
              <a:rPr lang="sv-SE" dirty="0" err="1"/>
              <a:t>our</a:t>
            </a:r>
            <a:r>
              <a:rPr lang="sv-SE" dirty="0"/>
              <a:t> NH </a:t>
            </a:r>
            <a:r>
              <a:rPr lang="sv-SE" dirty="0" err="1"/>
              <a:t>during</a:t>
            </a:r>
            <a:r>
              <a:rPr lang="sv-SE" dirty="0"/>
              <a:t> 2023</a:t>
            </a:r>
          </a:p>
        </p:txBody>
      </p:sp>
      <p:sp>
        <p:nvSpPr>
          <p:cNvPr id="25" name="Rectangle 24">
            <a:extLst>
              <a:ext uri="{FF2B5EF4-FFF2-40B4-BE49-F238E27FC236}">
                <a16:creationId xmlns:a16="http://schemas.microsoft.com/office/drawing/2014/main" id="{59E9E0F8-3C78-4F9E-A7DA-D034F45502DC}"/>
              </a:ext>
            </a:extLst>
          </p:cNvPr>
          <p:cNvSpPr/>
          <p:nvPr/>
        </p:nvSpPr>
        <p:spPr>
          <a:xfrm>
            <a:off x="4994362" y="1919739"/>
            <a:ext cx="2041535" cy="34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black"/>
                </a:solidFill>
                <a:effectLst/>
                <a:uLnTx/>
                <a:uFillTx/>
                <a:latin typeface="Century Gothic"/>
                <a:ea typeface="+mn-ea"/>
                <a:cs typeface="+mn-cs"/>
              </a:rPr>
              <a:t>Autumn</a:t>
            </a:r>
            <a:r>
              <a:rPr kumimoji="0" lang="sv-SE" sz="1400" b="0" i="0" u="none" strike="noStrike" kern="1200" cap="none" spc="0" normalizeH="0" baseline="0" noProof="0" dirty="0">
                <a:ln>
                  <a:noFill/>
                </a:ln>
                <a:solidFill>
                  <a:prstClr val="black"/>
                </a:solidFill>
                <a:effectLst/>
                <a:uLnTx/>
                <a:uFillTx/>
                <a:latin typeface="Century Gothic"/>
                <a:ea typeface="+mn-ea"/>
                <a:cs typeface="+mn-cs"/>
              </a:rPr>
              <a:t> 2022</a:t>
            </a:r>
          </a:p>
        </p:txBody>
      </p:sp>
      <p:sp>
        <p:nvSpPr>
          <p:cNvPr id="29" name="Rectangle 28">
            <a:extLst>
              <a:ext uri="{FF2B5EF4-FFF2-40B4-BE49-F238E27FC236}">
                <a16:creationId xmlns:a16="http://schemas.microsoft.com/office/drawing/2014/main" id="{F6D795A1-C7A8-4F43-86F2-699DE886A697}"/>
              </a:ext>
            </a:extLst>
          </p:cNvPr>
          <p:cNvSpPr/>
          <p:nvPr/>
        </p:nvSpPr>
        <p:spPr>
          <a:xfrm>
            <a:off x="2713428" y="1919739"/>
            <a:ext cx="2041535" cy="34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Spring 2022</a:t>
            </a:r>
          </a:p>
        </p:txBody>
      </p:sp>
      <p:sp>
        <p:nvSpPr>
          <p:cNvPr id="33" name="Rectangle 32">
            <a:extLst>
              <a:ext uri="{FF2B5EF4-FFF2-40B4-BE49-F238E27FC236}">
                <a16:creationId xmlns:a16="http://schemas.microsoft.com/office/drawing/2014/main" id="{A7B3C888-52CC-4C93-9910-FD066C8F8D5E}"/>
              </a:ext>
            </a:extLst>
          </p:cNvPr>
          <p:cNvSpPr/>
          <p:nvPr/>
        </p:nvSpPr>
        <p:spPr>
          <a:xfrm>
            <a:off x="432494" y="1919739"/>
            <a:ext cx="2041535" cy="34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solidFill>
                  <a:prstClr val="black"/>
                </a:solidFill>
                <a:latin typeface="Century Gothic"/>
              </a:rPr>
              <a:t>Autumn</a:t>
            </a:r>
            <a:r>
              <a:rPr lang="sv-SE" sz="1400" dirty="0">
                <a:solidFill>
                  <a:prstClr val="black"/>
                </a:solidFill>
                <a:latin typeface="Century Gothic"/>
              </a:rPr>
              <a:t> 2021</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cxnSp>
        <p:nvCxnSpPr>
          <p:cNvPr id="39" name="Straight Connector 38">
            <a:extLst>
              <a:ext uri="{FF2B5EF4-FFF2-40B4-BE49-F238E27FC236}">
                <a16:creationId xmlns:a16="http://schemas.microsoft.com/office/drawing/2014/main" id="{FAEB049A-CA79-4131-9837-D61002C2A279}"/>
              </a:ext>
            </a:extLst>
          </p:cNvPr>
          <p:cNvCxnSpPr>
            <a:cxnSpLocks/>
          </p:cNvCxnSpPr>
          <p:nvPr/>
        </p:nvCxnSpPr>
        <p:spPr>
          <a:xfrm>
            <a:off x="432253" y="2264065"/>
            <a:ext cx="20375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C38ED8-2446-4FA5-8DE3-F218D7FD4BEC}"/>
              </a:ext>
            </a:extLst>
          </p:cNvPr>
          <p:cNvCxnSpPr>
            <a:cxnSpLocks/>
          </p:cNvCxnSpPr>
          <p:nvPr/>
        </p:nvCxnSpPr>
        <p:spPr>
          <a:xfrm>
            <a:off x="2714961" y="2264065"/>
            <a:ext cx="20375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D4B6A0-C426-4C99-B267-0C7F62240A20}"/>
              </a:ext>
            </a:extLst>
          </p:cNvPr>
          <p:cNvCxnSpPr>
            <a:cxnSpLocks/>
          </p:cNvCxnSpPr>
          <p:nvPr/>
        </p:nvCxnSpPr>
        <p:spPr>
          <a:xfrm>
            <a:off x="4997669" y="2264065"/>
            <a:ext cx="20375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ktangel med rundade hörn 15">
            <a:extLst>
              <a:ext uri="{FF2B5EF4-FFF2-40B4-BE49-F238E27FC236}">
                <a16:creationId xmlns:a16="http://schemas.microsoft.com/office/drawing/2014/main" id="{94BCAC25-A897-4D25-853F-9524568719DD}"/>
              </a:ext>
            </a:extLst>
          </p:cNvPr>
          <p:cNvSpPr>
            <a:spLocks/>
          </p:cNvSpPr>
          <p:nvPr/>
        </p:nvSpPr>
        <p:spPr>
          <a:xfrm>
            <a:off x="945225" y="2396683"/>
            <a:ext cx="2845940" cy="691024"/>
          </a:xfrm>
          <a:prstGeom prst="chevron">
            <a:avLst>
              <a:gd name="adj" fmla="val 21910"/>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err="1">
                <a:ln>
                  <a:noFill/>
                </a:ln>
                <a:solidFill>
                  <a:prstClr val="black"/>
                </a:solidFill>
                <a:effectLst/>
                <a:uLnTx/>
                <a:uFillTx/>
                <a:latin typeface="Calibri"/>
                <a:ea typeface="+mn-ea"/>
                <a:cs typeface="+mn-cs"/>
              </a:rPr>
              <a:t>Phase</a:t>
            </a:r>
            <a:r>
              <a:rPr kumimoji="0" lang="sv-SE" sz="1400" b="1" i="0" u="none" strike="noStrike" kern="1200" cap="none" spc="0" normalizeH="0" baseline="0" noProof="0" dirty="0">
                <a:ln>
                  <a:noFill/>
                </a:ln>
                <a:solidFill>
                  <a:prstClr val="black"/>
                </a:solidFill>
                <a:effectLst/>
                <a:uLnTx/>
                <a:uFillTx/>
                <a:latin typeface="Calibri"/>
                <a:ea typeface="+mn-ea"/>
                <a:cs typeface="+mn-cs"/>
              </a:rPr>
              <a:t> 1</a:t>
            </a:r>
            <a:br>
              <a:rPr kumimoji="0" lang="sv-SE" sz="1400" b="1" i="0" u="none" strike="noStrike" kern="1200" cap="none" spc="0" normalizeH="0" baseline="0" noProof="0" dirty="0">
                <a:ln>
                  <a:noFill/>
                </a:ln>
                <a:solidFill>
                  <a:prstClr val="black"/>
                </a:solidFill>
                <a:effectLst/>
                <a:uLnTx/>
                <a:uFillTx/>
                <a:latin typeface="Calibri"/>
                <a:ea typeface="+mn-ea"/>
                <a:cs typeface="+mn-cs"/>
              </a:rPr>
            </a:br>
            <a:r>
              <a:rPr kumimoji="0" lang="sv-SE" sz="1400" b="1" i="0" u="none" strike="noStrike" kern="1200" cap="none" spc="0" normalizeH="0" baseline="0" noProof="0" dirty="0">
                <a:ln>
                  <a:noFill/>
                </a:ln>
                <a:solidFill>
                  <a:prstClr val="black"/>
                </a:solidFill>
                <a:effectLst/>
                <a:uLnTx/>
                <a:uFillTx/>
                <a:latin typeface="Calibri"/>
                <a:ea typeface="+mn-ea"/>
                <a:cs typeface="+mn-cs"/>
              </a:rPr>
              <a:t>Pilot</a:t>
            </a:r>
          </a:p>
        </p:txBody>
      </p:sp>
      <p:sp>
        <p:nvSpPr>
          <p:cNvPr id="65" name="Rectangle 64">
            <a:extLst>
              <a:ext uri="{FF2B5EF4-FFF2-40B4-BE49-F238E27FC236}">
                <a16:creationId xmlns:a16="http://schemas.microsoft.com/office/drawing/2014/main" id="{AB86F620-ECEB-4512-811D-D3460D77D190}"/>
              </a:ext>
            </a:extLst>
          </p:cNvPr>
          <p:cNvSpPr/>
          <p:nvPr/>
        </p:nvSpPr>
        <p:spPr>
          <a:xfrm>
            <a:off x="9508281" y="2396681"/>
            <a:ext cx="2265903" cy="691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a:ea typeface="+mn-ea"/>
                <a:cs typeface="+mn-cs"/>
              </a:rPr>
              <a:t>3 </a:t>
            </a:r>
            <a:r>
              <a:rPr kumimoji="0" lang="sv-SE" sz="1400" b="1" i="0" u="none" strike="noStrike" kern="1200" cap="none" spc="0" normalizeH="0" baseline="0" noProof="0" dirty="0" err="1">
                <a:ln>
                  <a:noFill/>
                </a:ln>
                <a:solidFill>
                  <a:prstClr val="black"/>
                </a:solidFill>
                <a:effectLst/>
                <a:uLnTx/>
                <a:uFillTx/>
                <a:latin typeface="Calibri"/>
                <a:ea typeface="+mn-ea"/>
                <a:cs typeface="+mn-cs"/>
              </a:rPr>
              <a:t>nursing</a:t>
            </a:r>
            <a:r>
              <a:rPr kumimoji="0" lang="sv-SE" sz="1400" b="1" i="0" u="none" strike="noStrike" kern="1200" cap="none" spc="0" normalizeH="0" baseline="0" noProof="0" dirty="0">
                <a:ln>
                  <a:noFill/>
                </a:ln>
                <a:solidFill>
                  <a:prstClr val="black"/>
                </a:solidFill>
                <a:effectLst/>
                <a:uLnTx/>
                <a:uFillTx/>
                <a:latin typeface="Calibri"/>
                <a:ea typeface="+mn-ea"/>
                <a:cs typeface="+mn-cs"/>
              </a:rPr>
              <a:t> </a:t>
            </a:r>
            <a:r>
              <a:rPr kumimoji="0" lang="sv-SE" sz="1400" b="1" i="0" u="none" strike="noStrike" kern="1200" cap="none" spc="0" normalizeH="0" baseline="0" noProof="0" dirty="0" err="1">
                <a:ln>
                  <a:noFill/>
                </a:ln>
                <a:solidFill>
                  <a:prstClr val="black"/>
                </a:solidFill>
                <a:effectLst/>
                <a:uLnTx/>
                <a:uFillTx/>
                <a:latin typeface="Calibri"/>
                <a:ea typeface="+mn-ea"/>
                <a:cs typeface="+mn-cs"/>
              </a:rPr>
              <a:t>homes</a:t>
            </a:r>
            <a:r>
              <a:rPr kumimoji="0" lang="sv-SE" sz="1400" b="1" i="0" u="none" strike="noStrike" kern="1200" cap="none" spc="0" normalizeH="0" baseline="0" noProof="0" dirty="0">
                <a:ln>
                  <a:noFill/>
                </a:ln>
                <a:solidFill>
                  <a:prstClr val="black"/>
                </a:solidFill>
                <a:effectLst/>
                <a:uLnTx/>
                <a:uFillTx/>
                <a:latin typeface="Calibri"/>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a:ea typeface="+mn-ea"/>
                <a:cs typeface="+mn-cs"/>
              </a:rPr>
              <a:t>with</a:t>
            </a:r>
            <a:r>
              <a:rPr kumimoji="0" lang="sv-SE" sz="1400" b="0" i="0" u="none" strike="noStrike" kern="1200" cap="none" spc="0" normalizeH="0" baseline="0" noProof="0" dirty="0">
                <a:ln>
                  <a:noFill/>
                </a:ln>
                <a:solidFill>
                  <a:prstClr val="black"/>
                </a:solidFill>
                <a:effectLst/>
                <a:uLnTx/>
                <a:uFillTx/>
                <a:latin typeface="Calibri"/>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a:ea typeface="+mn-ea"/>
                <a:cs typeface="+mn-cs"/>
              </a:rPr>
              <a:t>around</a:t>
            </a:r>
            <a:r>
              <a:rPr kumimoji="0" lang="sv-SE" sz="1400" b="0" i="0" u="none" strike="noStrike" kern="1200" cap="none" spc="0" normalizeH="0" baseline="0" noProof="0" dirty="0">
                <a:ln>
                  <a:noFill/>
                </a:ln>
                <a:solidFill>
                  <a:prstClr val="black"/>
                </a:solidFill>
                <a:effectLst/>
                <a:uLnTx/>
                <a:uFillTx/>
                <a:latin typeface="Calibri"/>
                <a:ea typeface="+mn-ea"/>
                <a:cs typeface="+mn-cs"/>
              </a:rPr>
              <a:t> </a:t>
            </a:r>
            <a:r>
              <a:rPr kumimoji="0" lang="sv-SE" sz="1400" b="1" i="0" u="none" strike="noStrike" kern="1200" cap="none" spc="0" normalizeH="0" baseline="0" noProof="0" dirty="0">
                <a:ln>
                  <a:noFill/>
                </a:ln>
                <a:solidFill>
                  <a:prstClr val="black"/>
                </a:solidFill>
                <a:effectLst/>
                <a:uLnTx/>
                <a:uFillTx/>
                <a:latin typeface="Calibri"/>
                <a:ea typeface="+mn-ea"/>
                <a:cs typeface="+mn-cs"/>
              </a:rPr>
              <a:t>10 </a:t>
            </a:r>
            <a:r>
              <a:rPr kumimoji="0" lang="sv-SE" sz="1400" b="1" i="0" u="none" strike="noStrike" kern="1200" cap="none" spc="0" normalizeH="0" baseline="0" noProof="0" dirty="0" err="1">
                <a:ln>
                  <a:noFill/>
                </a:ln>
                <a:solidFill>
                  <a:prstClr val="black"/>
                </a:solidFill>
                <a:effectLst/>
                <a:uLnTx/>
                <a:uFillTx/>
                <a:latin typeface="Calibri"/>
                <a:ea typeface="+mn-ea"/>
                <a:cs typeface="+mn-cs"/>
              </a:rPr>
              <a:t>employees</a:t>
            </a:r>
            <a:r>
              <a:rPr kumimoji="0" lang="sv-SE" sz="1400" b="0" i="0" u="none" strike="noStrike" kern="1200" cap="none" spc="0" normalizeH="0" baseline="0" noProof="0" dirty="0">
                <a:ln>
                  <a:noFill/>
                </a:ln>
                <a:solidFill>
                  <a:prstClr val="black"/>
                </a:solidFill>
                <a:effectLst/>
                <a:uLnTx/>
                <a:uFillTx/>
                <a:latin typeface="Calibri"/>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a:ea typeface="+mn-ea"/>
                <a:cs typeface="+mn-cs"/>
              </a:rPr>
              <a:t>educated</a:t>
            </a:r>
            <a:r>
              <a:rPr kumimoji="0" lang="sv-SE" sz="1400" b="0" i="0" u="none" strike="noStrike" kern="1200" cap="none" spc="0" normalizeH="0" baseline="0" noProof="0" dirty="0">
                <a:ln>
                  <a:noFill/>
                </a:ln>
                <a:solidFill>
                  <a:prstClr val="black"/>
                </a:solidFill>
                <a:effectLst/>
                <a:uLnTx/>
                <a:uFillTx/>
                <a:latin typeface="Calibri"/>
                <a:ea typeface="+mn-ea"/>
                <a:cs typeface="+mn-cs"/>
              </a:rPr>
              <a:t>. </a:t>
            </a:r>
            <a:br>
              <a:rPr kumimoji="0" lang="sv-SE" sz="1400" b="0" i="0" u="none" strike="noStrike" kern="1200" cap="none" spc="0" normalizeH="0" baseline="0" noProof="0" dirty="0">
                <a:ln>
                  <a:noFill/>
                </a:ln>
                <a:solidFill>
                  <a:prstClr val="black"/>
                </a:solidFill>
                <a:effectLst/>
                <a:uLnTx/>
                <a:uFillTx/>
                <a:latin typeface="Calibri"/>
                <a:ea typeface="+mn-ea"/>
                <a:cs typeface="+mn-cs"/>
              </a:rPr>
            </a:br>
            <a:r>
              <a:rPr kumimoji="0" lang="sv-SE" sz="1400" b="1" i="0" u="none" strike="noStrike" kern="1200" cap="none" spc="0" normalizeH="0" baseline="0" noProof="0" dirty="0">
                <a:ln>
                  <a:noFill/>
                </a:ln>
                <a:solidFill>
                  <a:prstClr val="black"/>
                </a:solidFill>
                <a:effectLst/>
                <a:uLnTx/>
                <a:uFillTx/>
                <a:latin typeface="Calibri"/>
                <a:ea typeface="+mn-ea"/>
                <a:cs typeface="+mn-cs"/>
              </a:rPr>
              <a:t>55 </a:t>
            </a:r>
            <a:r>
              <a:rPr kumimoji="0" lang="sv-SE" sz="1400" b="1" i="0" u="none" strike="noStrike" kern="1200" cap="none" spc="0" normalizeH="0" baseline="0" noProof="0" dirty="0" err="1">
                <a:ln>
                  <a:noFill/>
                </a:ln>
                <a:solidFill>
                  <a:prstClr val="black"/>
                </a:solidFill>
                <a:effectLst/>
                <a:uLnTx/>
                <a:uFillTx/>
                <a:latin typeface="Calibri"/>
                <a:ea typeface="+mn-ea"/>
                <a:cs typeface="+mn-cs"/>
              </a:rPr>
              <a:t>QoL-conversations</a:t>
            </a:r>
            <a:endParaRPr kumimoji="0" lang="sv-SE"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8" name="Rectangle 67">
            <a:extLst>
              <a:ext uri="{FF2B5EF4-FFF2-40B4-BE49-F238E27FC236}">
                <a16:creationId xmlns:a16="http://schemas.microsoft.com/office/drawing/2014/main" id="{11199155-F5B0-4C2D-A6F0-A89ABC9E17F9}"/>
              </a:ext>
            </a:extLst>
          </p:cNvPr>
          <p:cNvSpPr/>
          <p:nvPr/>
        </p:nvSpPr>
        <p:spPr>
          <a:xfrm>
            <a:off x="9513868" y="3402196"/>
            <a:ext cx="2260315" cy="684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sv-SE" sz="1400" b="1" dirty="0">
                <a:solidFill>
                  <a:prstClr val="black"/>
                </a:solidFill>
              </a:rPr>
              <a:t>12 </a:t>
            </a:r>
            <a:r>
              <a:rPr lang="sv-SE" sz="1400" b="1" dirty="0" err="1">
                <a:solidFill>
                  <a:prstClr val="black"/>
                </a:solidFill>
              </a:rPr>
              <a:t>nursing</a:t>
            </a:r>
            <a:r>
              <a:rPr lang="sv-SE" sz="1400" b="1" dirty="0">
                <a:solidFill>
                  <a:prstClr val="black"/>
                </a:solidFill>
              </a:rPr>
              <a:t> </a:t>
            </a:r>
            <a:r>
              <a:rPr lang="sv-SE" sz="1400" b="1" dirty="0" err="1">
                <a:solidFill>
                  <a:prstClr val="black"/>
                </a:solidFill>
              </a:rPr>
              <a:t>homes</a:t>
            </a:r>
            <a:r>
              <a:rPr lang="sv-SE" sz="1400" b="1" dirty="0">
                <a:solidFill>
                  <a:prstClr val="black"/>
                </a:solidFill>
              </a:rPr>
              <a:t> </a:t>
            </a:r>
            <a:r>
              <a:rPr lang="sv-SE" sz="1400" dirty="0" err="1">
                <a:solidFill>
                  <a:prstClr val="black"/>
                </a:solidFill>
              </a:rPr>
              <a:t>with</a:t>
            </a:r>
            <a:r>
              <a:rPr lang="sv-SE" sz="1400" dirty="0">
                <a:solidFill>
                  <a:prstClr val="black"/>
                </a:solidFill>
              </a:rPr>
              <a:t> </a:t>
            </a:r>
            <a:r>
              <a:rPr lang="sv-SE" sz="1400" dirty="0" err="1">
                <a:solidFill>
                  <a:prstClr val="black"/>
                </a:solidFill>
              </a:rPr>
              <a:t>around</a:t>
            </a:r>
            <a:r>
              <a:rPr lang="sv-SE" sz="1400" dirty="0">
                <a:solidFill>
                  <a:prstClr val="black"/>
                </a:solidFill>
              </a:rPr>
              <a:t> </a:t>
            </a:r>
            <a:r>
              <a:rPr lang="sv-SE" sz="1400" b="1" dirty="0">
                <a:solidFill>
                  <a:prstClr val="black"/>
                </a:solidFill>
              </a:rPr>
              <a:t>60 </a:t>
            </a:r>
            <a:r>
              <a:rPr lang="sv-SE" sz="1400" b="1" dirty="0" err="1">
                <a:solidFill>
                  <a:prstClr val="black"/>
                </a:solidFill>
              </a:rPr>
              <a:t>employees</a:t>
            </a:r>
            <a:r>
              <a:rPr lang="sv-SE" sz="1400" b="1" dirty="0">
                <a:solidFill>
                  <a:prstClr val="black"/>
                </a:solidFill>
              </a:rPr>
              <a:t> </a:t>
            </a:r>
            <a:r>
              <a:rPr lang="sv-SE" sz="1400" dirty="0" err="1">
                <a:solidFill>
                  <a:prstClr val="black"/>
                </a:solidFill>
              </a:rPr>
              <a:t>educated</a:t>
            </a:r>
            <a:r>
              <a:rPr lang="sv-SE" sz="1400" dirty="0">
                <a:solidFill>
                  <a:prstClr val="black"/>
                </a:solidFill>
              </a:rPr>
              <a:t>. </a:t>
            </a:r>
            <a:br>
              <a:rPr lang="sv-SE" sz="1400" dirty="0">
                <a:solidFill>
                  <a:prstClr val="black"/>
                </a:solidFill>
              </a:rPr>
            </a:br>
            <a:r>
              <a:rPr lang="sv-SE" sz="1400" b="1" dirty="0">
                <a:solidFill>
                  <a:prstClr val="black"/>
                </a:solidFill>
              </a:rPr>
              <a:t>190 </a:t>
            </a:r>
            <a:r>
              <a:rPr lang="sv-SE" sz="1400" b="1" dirty="0" err="1">
                <a:solidFill>
                  <a:prstClr val="black"/>
                </a:solidFill>
              </a:rPr>
              <a:t>QoL-conversations</a:t>
            </a:r>
            <a:endParaRPr lang="sv-SE" sz="1400" b="1" dirty="0">
              <a:solidFill>
                <a:prstClr val="black"/>
              </a:solidFill>
            </a:endParaRPr>
          </a:p>
        </p:txBody>
      </p:sp>
      <p:sp>
        <p:nvSpPr>
          <p:cNvPr id="92" name="Rektangel med rundade hörn 15">
            <a:extLst>
              <a:ext uri="{FF2B5EF4-FFF2-40B4-BE49-F238E27FC236}">
                <a16:creationId xmlns:a16="http://schemas.microsoft.com/office/drawing/2014/main" id="{C518FEAA-1124-4497-8ECA-CE9CA245BC2A}"/>
              </a:ext>
            </a:extLst>
          </p:cNvPr>
          <p:cNvSpPr>
            <a:spLocks/>
          </p:cNvSpPr>
          <p:nvPr/>
        </p:nvSpPr>
        <p:spPr>
          <a:xfrm>
            <a:off x="6910466" y="4529223"/>
            <a:ext cx="2402360" cy="691024"/>
          </a:xfrm>
          <a:prstGeom prst="chevron">
            <a:avLst>
              <a:gd name="adj" fmla="val 2191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err="1">
                <a:ln>
                  <a:noFill/>
                </a:ln>
                <a:solidFill>
                  <a:prstClr val="black"/>
                </a:solidFill>
                <a:effectLst/>
                <a:uLnTx/>
                <a:uFillTx/>
                <a:latin typeface="Calibri"/>
                <a:ea typeface="+mn-ea"/>
                <a:cs typeface="+mn-cs"/>
              </a:rPr>
              <a:t>Phase</a:t>
            </a:r>
            <a:r>
              <a:rPr kumimoji="0" lang="sv-SE" sz="1400" b="1" i="0" u="none" strike="noStrike" kern="1200" cap="none" spc="0" normalizeH="0" baseline="0" noProof="0" dirty="0">
                <a:ln>
                  <a:noFill/>
                </a:ln>
                <a:solidFill>
                  <a:prstClr val="black"/>
                </a:solidFill>
                <a:effectLst/>
                <a:uLnTx/>
                <a:uFillTx/>
                <a:latin typeface="Calibri"/>
                <a:ea typeface="+mn-ea"/>
                <a:cs typeface="+mn-cs"/>
              </a:rPr>
              <a:t> 3 </a:t>
            </a:r>
            <a:br>
              <a:rPr kumimoji="0" lang="sv-SE" sz="1400" b="1" i="0" u="none" strike="noStrike" kern="1200" cap="none" spc="0" normalizeH="0" baseline="0" noProof="0" dirty="0">
                <a:ln>
                  <a:noFill/>
                </a:ln>
                <a:solidFill>
                  <a:prstClr val="black"/>
                </a:solidFill>
                <a:effectLst/>
                <a:uLnTx/>
                <a:uFillTx/>
                <a:latin typeface="Calibri"/>
                <a:ea typeface="+mn-ea"/>
                <a:cs typeface="+mn-cs"/>
              </a:rPr>
            </a:br>
            <a:r>
              <a:rPr kumimoji="0" lang="sv-SE" sz="1400" b="1" i="0" u="none" strike="noStrike" kern="1200" cap="none" spc="0" normalizeH="0" baseline="0" noProof="0" dirty="0" err="1">
                <a:ln>
                  <a:noFill/>
                </a:ln>
                <a:solidFill>
                  <a:prstClr val="black"/>
                </a:solidFill>
                <a:effectLst/>
                <a:uLnTx/>
                <a:uFillTx/>
                <a:latin typeface="Calibri"/>
                <a:ea typeface="+mn-ea"/>
                <a:cs typeface="+mn-cs"/>
              </a:rPr>
              <a:t>Continued</a:t>
            </a:r>
            <a:r>
              <a:rPr kumimoji="0" lang="sv-SE" sz="1400" b="1" i="0" u="none" strike="noStrike" kern="1200" cap="none" spc="0" normalizeH="0" baseline="0" noProof="0" dirty="0">
                <a:ln>
                  <a:noFill/>
                </a:ln>
                <a:solidFill>
                  <a:prstClr val="black"/>
                </a:solidFill>
                <a:effectLst/>
                <a:uLnTx/>
                <a:uFillTx/>
                <a:latin typeface="Calibri"/>
                <a:ea typeface="+mn-ea"/>
                <a:cs typeface="+mn-cs"/>
              </a:rPr>
              <a:t> implementation</a:t>
            </a:r>
          </a:p>
        </p:txBody>
      </p:sp>
      <p:sp>
        <p:nvSpPr>
          <p:cNvPr id="70" name="Rectangle 69">
            <a:extLst>
              <a:ext uri="{FF2B5EF4-FFF2-40B4-BE49-F238E27FC236}">
                <a16:creationId xmlns:a16="http://schemas.microsoft.com/office/drawing/2014/main" id="{64AD3892-FE84-48A2-9465-3DCFF5EC1F9A}"/>
              </a:ext>
            </a:extLst>
          </p:cNvPr>
          <p:cNvSpPr/>
          <p:nvPr/>
        </p:nvSpPr>
        <p:spPr>
          <a:xfrm>
            <a:off x="9513869" y="4607563"/>
            <a:ext cx="2260314" cy="612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sv-SE" sz="1400" b="1" dirty="0">
                <a:solidFill>
                  <a:prstClr val="black"/>
                </a:solidFill>
              </a:rPr>
              <a:t>28 </a:t>
            </a:r>
            <a:r>
              <a:rPr lang="sv-SE" sz="1400" b="1" dirty="0" err="1">
                <a:solidFill>
                  <a:prstClr val="black"/>
                </a:solidFill>
              </a:rPr>
              <a:t>nursing</a:t>
            </a:r>
            <a:r>
              <a:rPr lang="sv-SE" sz="1400" b="1" dirty="0">
                <a:solidFill>
                  <a:prstClr val="black"/>
                </a:solidFill>
              </a:rPr>
              <a:t> </a:t>
            </a:r>
            <a:r>
              <a:rPr lang="sv-SE" sz="1400" b="1" dirty="0" err="1">
                <a:solidFill>
                  <a:prstClr val="black"/>
                </a:solidFill>
              </a:rPr>
              <a:t>homes</a:t>
            </a:r>
            <a:r>
              <a:rPr lang="sv-SE" sz="1400" b="1" dirty="0">
                <a:solidFill>
                  <a:prstClr val="black"/>
                </a:solidFill>
              </a:rPr>
              <a:t> </a:t>
            </a:r>
            <a:r>
              <a:rPr lang="sv-SE" sz="1400" dirty="0">
                <a:solidFill>
                  <a:prstClr val="black"/>
                </a:solidFill>
              </a:rPr>
              <a:t>(</a:t>
            </a:r>
            <a:r>
              <a:rPr lang="sv-SE" sz="1400" dirty="0" err="1">
                <a:solidFill>
                  <a:prstClr val="black"/>
                </a:solidFill>
              </a:rPr>
              <a:t>first</a:t>
            </a:r>
            <a:r>
              <a:rPr lang="sv-SE" sz="1400" dirty="0">
                <a:solidFill>
                  <a:prstClr val="black"/>
                </a:solidFill>
              </a:rPr>
              <a:t> </a:t>
            </a:r>
            <a:r>
              <a:rPr lang="sv-SE" sz="1400" dirty="0" err="1">
                <a:solidFill>
                  <a:prstClr val="black"/>
                </a:solidFill>
              </a:rPr>
              <a:t>half</a:t>
            </a:r>
            <a:r>
              <a:rPr lang="sv-SE" sz="1400" dirty="0">
                <a:solidFill>
                  <a:prstClr val="black"/>
                </a:solidFill>
              </a:rPr>
              <a:t> </a:t>
            </a:r>
            <a:r>
              <a:rPr lang="sv-SE" sz="1400" dirty="0" err="1">
                <a:solidFill>
                  <a:prstClr val="black"/>
                </a:solidFill>
              </a:rPr>
              <a:t>of</a:t>
            </a:r>
            <a:r>
              <a:rPr lang="sv-SE" sz="1400" dirty="0">
                <a:solidFill>
                  <a:prstClr val="black"/>
                </a:solidFill>
              </a:rPr>
              <a:t> 2023) </a:t>
            </a:r>
            <a:r>
              <a:rPr lang="sv-SE" sz="1400" dirty="0" err="1">
                <a:solidFill>
                  <a:prstClr val="black"/>
                </a:solidFill>
              </a:rPr>
              <a:t>with</a:t>
            </a:r>
            <a:r>
              <a:rPr lang="sv-SE" sz="1400" dirty="0">
                <a:solidFill>
                  <a:prstClr val="black"/>
                </a:solidFill>
              </a:rPr>
              <a:t> </a:t>
            </a:r>
            <a:r>
              <a:rPr lang="sv-SE" sz="1400" b="1" dirty="0">
                <a:solidFill>
                  <a:prstClr val="black"/>
                </a:solidFill>
              </a:rPr>
              <a:t>22 </a:t>
            </a:r>
            <a:r>
              <a:rPr lang="sv-SE" sz="1400" b="1" dirty="0" err="1">
                <a:solidFill>
                  <a:prstClr val="black"/>
                </a:solidFill>
              </a:rPr>
              <a:t>trainers</a:t>
            </a:r>
            <a:r>
              <a:rPr lang="sv-SE" sz="1400" b="1" dirty="0">
                <a:solidFill>
                  <a:prstClr val="black"/>
                </a:solidFill>
              </a:rPr>
              <a:t> </a:t>
            </a:r>
            <a:r>
              <a:rPr lang="sv-SE" sz="1400" b="1" dirty="0" err="1">
                <a:solidFill>
                  <a:prstClr val="black"/>
                </a:solidFill>
              </a:rPr>
              <a:t>educated</a:t>
            </a:r>
            <a:r>
              <a:rPr lang="sv-SE" sz="1400" dirty="0">
                <a:solidFill>
                  <a:prstClr val="black"/>
                </a:solidFill>
              </a:rPr>
              <a:t>. </a:t>
            </a:r>
            <a:r>
              <a:rPr lang="sv-SE" sz="1400" dirty="0" err="1">
                <a:solidFill>
                  <a:prstClr val="black"/>
                </a:solidFill>
              </a:rPr>
              <a:t>QoL-conversations</a:t>
            </a:r>
            <a:r>
              <a:rPr lang="sv-SE" sz="1400" dirty="0">
                <a:solidFill>
                  <a:prstClr val="black"/>
                </a:solidFill>
              </a:rPr>
              <a:t> just </a:t>
            </a:r>
            <a:r>
              <a:rPr lang="sv-SE" sz="1400" dirty="0" err="1">
                <a:solidFill>
                  <a:prstClr val="black"/>
                </a:solidFill>
              </a:rPr>
              <a:t>started</a:t>
            </a:r>
            <a:endParaRPr lang="sv-SE" sz="1400" dirty="0">
              <a:solidFill>
                <a:prstClr val="black"/>
              </a:solidFill>
            </a:endParaRPr>
          </a:p>
        </p:txBody>
      </p:sp>
      <p:sp>
        <p:nvSpPr>
          <p:cNvPr id="71" name="Rectangle 70">
            <a:extLst>
              <a:ext uri="{FF2B5EF4-FFF2-40B4-BE49-F238E27FC236}">
                <a16:creationId xmlns:a16="http://schemas.microsoft.com/office/drawing/2014/main" id="{2A53E8FF-C3B2-4FC8-B19C-2ABFEF539FD4}"/>
              </a:ext>
            </a:extLst>
          </p:cNvPr>
          <p:cNvSpPr/>
          <p:nvPr/>
        </p:nvSpPr>
        <p:spPr>
          <a:xfrm>
            <a:off x="9599602" y="1950957"/>
            <a:ext cx="2041535" cy="258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err="1">
                <a:ln>
                  <a:noFill/>
                </a:ln>
                <a:solidFill>
                  <a:prstClr val="black"/>
                </a:solidFill>
                <a:effectLst/>
                <a:uLnTx/>
                <a:uFillTx/>
                <a:latin typeface="Century Gothic"/>
                <a:ea typeface="+mn-ea"/>
                <a:cs typeface="+mn-cs"/>
              </a:rPr>
              <a:t>Scope</a:t>
            </a:r>
            <a:r>
              <a:rPr kumimoji="0" lang="sv-SE" sz="1400" i="0" u="none" strike="noStrike" kern="1200" cap="none" spc="0" normalizeH="0" baseline="0" noProof="0" dirty="0">
                <a:ln>
                  <a:noFill/>
                </a:ln>
                <a:solidFill>
                  <a:prstClr val="black"/>
                </a:solidFill>
                <a:effectLst/>
                <a:uLnTx/>
                <a:uFillTx/>
                <a:latin typeface="Century Gothic"/>
                <a:ea typeface="+mn-ea"/>
                <a:cs typeface="+mn-cs"/>
              </a:rPr>
              <a:t> &amp; </a:t>
            </a:r>
            <a:r>
              <a:rPr kumimoji="0" lang="sv-SE" sz="1400" i="0" u="none" strike="noStrike" kern="1200" cap="none" spc="0" normalizeH="0" baseline="0" noProof="0" dirty="0" err="1">
                <a:ln>
                  <a:noFill/>
                </a:ln>
                <a:solidFill>
                  <a:prstClr val="black"/>
                </a:solidFill>
                <a:effectLst/>
                <a:uLnTx/>
                <a:uFillTx/>
                <a:latin typeface="Century Gothic"/>
                <a:ea typeface="+mn-ea"/>
                <a:cs typeface="+mn-cs"/>
              </a:rPr>
              <a:t>results</a:t>
            </a:r>
            <a:endParaRPr kumimoji="0" lang="sv-SE" sz="1400" i="0" u="none" strike="noStrike" kern="1200" cap="none" spc="0" normalizeH="0" baseline="0" noProof="0" dirty="0">
              <a:ln>
                <a:noFill/>
              </a:ln>
              <a:solidFill>
                <a:prstClr val="black"/>
              </a:solidFill>
              <a:effectLst/>
              <a:uLnTx/>
              <a:uFillTx/>
              <a:latin typeface="Century Gothic"/>
              <a:ea typeface="+mn-ea"/>
              <a:cs typeface="+mn-cs"/>
            </a:endParaRPr>
          </a:p>
        </p:txBody>
      </p:sp>
      <p:cxnSp>
        <p:nvCxnSpPr>
          <p:cNvPr id="72" name="Straight Connector 71">
            <a:extLst>
              <a:ext uri="{FF2B5EF4-FFF2-40B4-BE49-F238E27FC236}">
                <a16:creationId xmlns:a16="http://schemas.microsoft.com/office/drawing/2014/main" id="{1F1D710F-6B2F-4D70-9755-44989A0C561E}"/>
              </a:ext>
            </a:extLst>
          </p:cNvPr>
          <p:cNvCxnSpPr>
            <a:cxnSpLocks/>
          </p:cNvCxnSpPr>
          <p:nvPr/>
        </p:nvCxnSpPr>
        <p:spPr>
          <a:xfrm>
            <a:off x="9603609" y="2264065"/>
            <a:ext cx="2037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BA462D0D-BE76-4595-9293-87CF692DBE8F}"/>
              </a:ext>
            </a:extLst>
          </p:cNvPr>
          <p:cNvSpPr/>
          <p:nvPr/>
        </p:nvSpPr>
        <p:spPr>
          <a:xfrm>
            <a:off x="9527866" y="5646866"/>
            <a:ext cx="2260314" cy="438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a:ea typeface="+mn-ea"/>
                <a:cs typeface="+mn-cs"/>
              </a:rPr>
              <a:t>Planning </a:t>
            </a:r>
            <a:r>
              <a:rPr kumimoji="0" lang="sv-SE" sz="1400" i="0" u="none" strike="noStrike" kern="1200" cap="none" spc="0" normalizeH="0" baseline="0" noProof="0" dirty="0" err="1">
                <a:ln>
                  <a:noFill/>
                </a:ln>
                <a:solidFill>
                  <a:prstClr val="black"/>
                </a:solidFill>
                <a:effectLst/>
                <a:uLnTx/>
                <a:uFillTx/>
                <a:latin typeface="Calibri"/>
                <a:ea typeface="+mn-ea"/>
                <a:cs typeface="+mn-cs"/>
              </a:rPr>
              <a:t>of</a:t>
            </a:r>
            <a:r>
              <a:rPr kumimoji="0" lang="sv-SE" sz="1400" i="0" u="none" strike="noStrike" kern="1200" cap="none" spc="0" normalizeH="0" baseline="0" noProof="0" dirty="0">
                <a:ln>
                  <a:noFill/>
                </a:ln>
                <a:solidFill>
                  <a:prstClr val="black"/>
                </a:solidFill>
                <a:effectLst/>
                <a:uLnTx/>
                <a:uFillTx/>
                <a:latin typeface="Calibri"/>
                <a:ea typeface="+mn-ea"/>
                <a:cs typeface="+mn-cs"/>
              </a:rPr>
              <a:t> </a:t>
            </a:r>
            <a:r>
              <a:rPr kumimoji="0" lang="sv-SE" sz="1400" i="0" u="none" strike="noStrike" kern="1200" cap="none" spc="0" normalizeH="0" baseline="0" noProof="0" dirty="0" err="1">
                <a:ln>
                  <a:noFill/>
                </a:ln>
                <a:solidFill>
                  <a:prstClr val="black"/>
                </a:solidFill>
                <a:effectLst/>
                <a:uLnTx/>
                <a:uFillTx/>
                <a:latin typeface="Calibri"/>
                <a:ea typeface="+mn-ea"/>
                <a:cs typeface="+mn-cs"/>
              </a:rPr>
              <a:t>possible</a:t>
            </a:r>
            <a:r>
              <a:rPr kumimoji="0" lang="sv-SE" sz="1400" i="0" u="none" strike="noStrike" kern="1200" cap="none" spc="0" normalizeH="0" baseline="0" noProof="0" dirty="0">
                <a:ln>
                  <a:noFill/>
                </a:ln>
                <a:solidFill>
                  <a:prstClr val="black"/>
                </a:solidFill>
                <a:effectLst/>
                <a:uLnTx/>
                <a:uFillTx/>
                <a:latin typeface="Calibri"/>
                <a:ea typeface="+mn-ea"/>
                <a:cs typeface="+mn-cs"/>
              </a:rPr>
              <a:t> </a:t>
            </a:r>
            <a:r>
              <a:rPr kumimoji="0" lang="sv-SE" sz="1400" b="1" i="0" u="none" strike="noStrike" kern="1200" cap="none" spc="0" normalizeH="0" baseline="0" noProof="0" dirty="0">
                <a:ln>
                  <a:noFill/>
                </a:ln>
                <a:solidFill>
                  <a:prstClr val="black"/>
                </a:solidFill>
                <a:effectLst/>
                <a:uLnTx/>
                <a:uFillTx/>
                <a:latin typeface="Calibri"/>
                <a:ea typeface="+mn-ea"/>
                <a:cs typeface="+mn-cs"/>
              </a:rPr>
              <a:t>pilots </a:t>
            </a:r>
            <a:r>
              <a:rPr kumimoji="0" lang="sv-SE" sz="1400" i="0" u="none" strike="noStrike" kern="1200" cap="none" spc="0" normalizeH="0" baseline="0" noProof="0" dirty="0">
                <a:ln>
                  <a:noFill/>
                </a:ln>
                <a:solidFill>
                  <a:prstClr val="black"/>
                </a:solidFill>
                <a:effectLst/>
                <a:uLnTx/>
                <a:uFillTx/>
                <a:latin typeface="Calibri"/>
                <a:ea typeface="+mn-ea"/>
                <a:cs typeface="+mn-cs"/>
              </a:rPr>
              <a:t>in</a:t>
            </a:r>
            <a:r>
              <a:rPr kumimoji="0" lang="sv-SE" sz="1400" b="1" i="0" u="none" strike="noStrike" kern="1200" cap="none" spc="0" normalizeH="0" baseline="0" noProof="0" dirty="0">
                <a:ln>
                  <a:noFill/>
                </a:ln>
                <a:solidFill>
                  <a:prstClr val="black"/>
                </a:solidFill>
                <a:effectLst/>
                <a:uLnTx/>
                <a:uFillTx/>
                <a:latin typeface="Calibri"/>
                <a:ea typeface="+mn-ea"/>
                <a:cs typeface="+mn-cs"/>
              </a:rPr>
              <a:t> </a:t>
            </a:r>
            <a:r>
              <a:rPr kumimoji="0" lang="sv-SE" sz="1400" b="1" i="0" u="none" strike="noStrike" kern="1200" cap="none" spc="0" normalizeH="0" baseline="0" noProof="0" dirty="0" err="1">
                <a:ln>
                  <a:noFill/>
                </a:ln>
                <a:solidFill>
                  <a:prstClr val="black"/>
                </a:solidFill>
                <a:effectLst/>
                <a:uLnTx/>
                <a:uFillTx/>
                <a:latin typeface="Calibri"/>
                <a:ea typeface="+mn-ea"/>
                <a:cs typeface="+mn-cs"/>
              </a:rPr>
              <a:t>disabled</a:t>
            </a:r>
            <a:r>
              <a:rPr kumimoji="0" lang="sv-SE" sz="1400" b="1" i="0" u="none" strike="noStrike" kern="1200" cap="none" spc="0" normalizeH="0" baseline="0" noProof="0" dirty="0">
                <a:ln>
                  <a:noFill/>
                </a:ln>
                <a:solidFill>
                  <a:prstClr val="black"/>
                </a:solidFill>
                <a:effectLst/>
                <a:uLnTx/>
                <a:uFillTx/>
                <a:latin typeface="Calibri"/>
                <a:ea typeface="+mn-ea"/>
                <a:cs typeface="+mn-cs"/>
              </a:rPr>
              <a:t> </a:t>
            </a:r>
            <a:r>
              <a:rPr kumimoji="0" lang="sv-SE" sz="1400" b="1" i="0" u="none" strike="noStrike" kern="1200" cap="none" spc="0" normalizeH="0" baseline="0" noProof="0" dirty="0" err="1">
                <a:ln>
                  <a:noFill/>
                </a:ln>
                <a:solidFill>
                  <a:prstClr val="black"/>
                </a:solidFill>
                <a:effectLst/>
                <a:uLnTx/>
                <a:uFillTx/>
                <a:latin typeface="Calibri"/>
                <a:ea typeface="+mn-ea"/>
                <a:cs typeface="+mn-cs"/>
              </a:rPr>
              <a:t>care</a:t>
            </a:r>
            <a:r>
              <a:rPr kumimoji="0" lang="sv-SE" sz="1400" b="1" i="0" u="none" strike="noStrike" kern="1200" cap="none" spc="0" normalizeH="0" baseline="0" noProof="0" dirty="0">
                <a:ln>
                  <a:noFill/>
                </a:ln>
                <a:solidFill>
                  <a:prstClr val="black"/>
                </a:solidFill>
                <a:effectLst/>
                <a:uLnTx/>
                <a:uFillTx/>
                <a:latin typeface="Calibri"/>
                <a:ea typeface="+mn-ea"/>
                <a:cs typeface="+mn-cs"/>
              </a:rPr>
              <a:t> </a:t>
            </a:r>
            <a:r>
              <a:rPr kumimoji="0" lang="sv-SE" sz="1400" b="0" i="0" u="none" strike="noStrike" kern="1200" cap="none" spc="0" normalizeH="0" baseline="0" noProof="0" dirty="0">
                <a:ln>
                  <a:noFill/>
                </a:ln>
                <a:solidFill>
                  <a:prstClr val="black"/>
                </a:solidFill>
                <a:effectLst/>
                <a:uLnTx/>
                <a:uFillTx/>
                <a:latin typeface="Calibri"/>
                <a:ea typeface="+mn-ea"/>
                <a:cs typeface="+mn-cs"/>
              </a:rPr>
              <a:t>and </a:t>
            </a:r>
            <a:r>
              <a:rPr kumimoji="0" lang="sv-SE" sz="1400" b="1" i="0" u="none" strike="noStrike" kern="1200" cap="none" spc="0" normalizeH="0" baseline="0" noProof="0" dirty="0" err="1">
                <a:ln>
                  <a:noFill/>
                </a:ln>
                <a:solidFill>
                  <a:prstClr val="black"/>
                </a:solidFill>
                <a:effectLst/>
                <a:uLnTx/>
                <a:uFillTx/>
                <a:latin typeface="Calibri"/>
                <a:ea typeface="+mn-ea"/>
                <a:cs typeface="+mn-cs"/>
              </a:rPr>
              <a:t>home</a:t>
            </a:r>
            <a:r>
              <a:rPr kumimoji="0" lang="sv-SE" sz="1400" b="1" i="0" u="none" strike="noStrike" kern="1200" cap="none" spc="0" normalizeH="0" baseline="0" noProof="0" dirty="0">
                <a:ln>
                  <a:noFill/>
                </a:ln>
                <a:solidFill>
                  <a:prstClr val="black"/>
                </a:solidFill>
                <a:effectLst/>
                <a:uLnTx/>
                <a:uFillTx/>
                <a:latin typeface="Calibri"/>
                <a:ea typeface="+mn-ea"/>
                <a:cs typeface="+mn-cs"/>
              </a:rPr>
              <a:t> </a:t>
            </a:r>
            <a:r>
              <a:rPr kumimoji="0" lang="sv-SE" sz="1400" b="1" i="0" u="none" strike="noStrike" kern="1200" cap="none" spc="0" normalizeH="0" baseline="0" noProof="0" dirty="0" err="1">
                <a:ln>
                  <a:noFill/>
                </a:ln>
                <a:solidFill>
                  <a:prstClr val="black"/>
                </a:solidFill>
                <a:effectLst/>
                <a:uLnTx/>
                <a:uFillTx/>
                <a:latin typeface="Calibri"/>
                <a:ea typeface="+mn-ea"/>
                <a:cs typeface="+mn-cs"/>
              </a:rPr>
              <a:t>care</a:t>
            </a:r>
            <a:endParaRPr kumimoji="0" lang="sv-SE"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2" name="Rektangel med rundade hörn 15">
            <a:extLst>
              <a:ext uri="{FF2B5EF4-FFF2-40B4-BE49-F238E27FC236}">
                <a16:creationId xmlns:a16="http://schemas.microsoft.com/office/drawing/2014/main" id="{6C515EFF-9A8C-4483-BE76-ECCC350B4504}"/>
              </a:ext>
            </a:extLst>
          </p:cNvPr>
          <p:cNvSpPr>
            <a:spLocks/>
          </p:cNvSpPr>
          <p:nvPr/>
        </p:nvSpPr>
        <p:spPr>
          <a:xfrm>
            <a:off x="3462393" y="3462953"/>
            <a:ext cx="3572806" cy="691024"/>
          </a:xfrm>
          <a:prstGeom prst="chevron">
            <a:avLst>
              <a:gd name="adj" fmla="val 21910"/>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err="1">
                <a:ln>
                  <a:noFill/>
                </a:ln>
                <a:solidFill>
                  <a:prstClr val="black"/>
                </a:solidFill>
                <a:effectLst/>
                <a:uLnTx/>
                <a:uFillTx/>
                <a:latin typeface="Calibri"/>
                <a:ea typeface="+mn-ea"/>
                <a:cs typeface="+mn-cs"/>
              </a:rPr>
              <a:t>Phase</a:t>
            </a:r>
            <a:r>
              <a:rPr kumimoji="0" lang="sv-SE" sz="1400" b="1" i="0" u="none" strike="noStrike" kern="1200" cap="none" spc="0" normalizeH="0" baseline="0" noProof="0" dirty="0">
                <a:ln>
                  <a:noFill/>
                </a:ln>
                <a:solidFill>
                  <a:prstClr val="black"/>
                </a:solidFill>
                <a:effectLst/>
                <a:uLnTx/>
                <a:uFillTx/>
                <a:latin typeface="Calibri"/>
                <a:ea typeface="+mn-ea"/>
                <a:cs typeface="+mn-cs"/>
              </a:rPr>
              <a:t> 2</a:t>
            </a:r>
            <a:br>
              <a:rPr kumimoji="0" lang="sv-SE" sz="1400" b="1" i="0" u="none" strike="noStrike" kern="1200" cap="none" spc="0" normalizeH="0" baseline="0" noProof="0" dirty="0">
                <a:ln>
                  <a:noFill/>
                </a:ln>
                <a:solidFill>
                  <a:prstClr val="black"/>
                </a:solidFill>
                <a:effectLst/>
                <a:uLnTx/>
                <a:uFillTx/>
                <a:latin typeface="Calibri"/>
                <a:ea typeface="+mn-ea"/>
                <a:cs typeface="+mn-cs"/>
              </a:rPr>
            </a:br>
            <a:r>
              <a:rPr kumimoji="0" lang="sv-SE" sz="1400" b="1" i="0" u="none" strike="noStrike" kern="1200" cap="none" spc="0" normalizeH="0" baseline="0" noProof="0" dirty="0" err="1">
                <a:ln>
                  <a:noFill/>
                </a:ln>
                <a:solidFill>
                  <a:prstClr val="black"/>
                </a:solidFill>
                <a:effectLst/>
                <a:uLnTx/>
                <a:uFillTx/>
                <a:latin typeface="Calibri"/>
                <a:ea typeface="+mn-ea"/>
                <a:cs typeface="+mn-cs"/>
              </a:rPr>
              <a:t>First</a:t>
            </a:r>
            <a:r>
              <a:rPr kumimoji="0" lang="sv-SE" sz="1400" b="1" i="0" u="none" strike="noStrike" kern="1200" cap="none" spc="0" normalizeH="0" baseline="0" noProof="0" dirty="0">
                <a:ln>
                  <a:noFill/>
                </a:ln>
                <a:solidFill>
                  <a:prstClr val="black"/>
                </a:solidFill>
                <a:effectLst/>
                <a:uLnTx/>
                <a:uFillTx/>
                <a:latin typeface="Calibri"/>
                <a:ea typeface="+mn-ea"/>
                <a:cs typeface="+mn-cs"/>
              </a:rPr>
              <a:t> implementation</a:t>
            </a:r>
          </a:p>
        </p:txBody>
      </p:sp>
      <p:sp>
        <p:nvSpPr>
          <p:cNvPr id="58" name="Rektangel med rundade hörn 15">
            <a:extLst>
              <a:ext uri="{FF2B5EF4-FFF2-40B4-BE49-F238E27FC236}">
                <a16:creationId xmlns:a16="http://schemas.microsoft.com/office/drawing/2014/main" id="{A7342799-E821-41A3-BFD1-1FCE430FA404}"/>
              </a:ext>
            </a:extLst>
          </p:cNvPr>
          <p:cNvSpPr>
            <a:spLocks/>
          </p:cNvSpPr>
          <p:nvPr/>
        </p:nvSpPr>
        <p:spPr>
          <a:xfrm>
            <a:off x="6910466" y="5595494"/>
            <a:ext cx="2416355" cy="691024"/>
          </a:xfrm>
          <a:prstGeom prst="chevron">
            <a:avLst>
              <a:gd name="adj" fmla="val 21910"/>
            </a:avLst>
          </a:prstGeom>
          <a:solidFill>
            <a:schemeClr val="accent6">
              <a:lumMod val="75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Planning for </a:t>
            </a:r>
            <a:r>
              <a:rPr kumimoji="0" lang="sv-SE" sz="1400" b="1" i="0" u="none" strike="noStrike" kern="1200" cap="none" spc="0" normalizeH="0" baseline="0" noProof="0" dirty="0" err="1">
                <a:ln>
                  <a:noFill/>
                </a:ln>
                <a:solidFill>
                  <a:prstClr val="white"/>
                </a:solidFill>
                <a:effectLst/>
                <a:uLnTx/>
                <a:uFillTx/>
                <a:latin typeface="Calibri"/>
                <a:ea typeface="+mn-ea"/>
                <a:cs typeface="+mn-cs"/>
              </a:rPr>
              <a:t>other</a:t>
            </a:r>
            <a:r>
              <a:rPr kumimoji="0" lang="sv-SE" sz="1400" b="1" i="0" u="none" strike="noStrike" kern="1200" cap="none" spc="0" normalizeH="0" baseline="0" noProof="0" dirty="0">
                <a:ln>
                  <a:noFill/>
                </a:ln>
                <a:solidFill>
                  <a:prstClr val="white"/>
                </a:solidFill>
                <a:effectLst/>
                <a:uLnTx/>
                <a:uFillTx/>
                <a:latin typeface="Calibri"/>
                <a:ea typeface="+mn-ea"/>
                <a:cs typeface="+mn-cs"/>
              </a:rPr>
              <a:t> segments </a:t>
            </a:r>
            <a:br>
              <a:rPr kumimoji="0" lang="sv-SE" sz="1400" b="1" i="0" u="none" strike="noStrike" kern="1200" cap="none" spc="0" normalizeH="0" baseline="0" noProof="0" dirty="0">
                <a:ln>
                  <a:noFill/>
                </a:ln>
                <a:solidFill>
                  <a:prstClr val="white"/>
                </a:solidFill>
                <a:effectLst/>
                <a:uLnTx/>
                <a:uFillTx/>
                <a:latin typeface="Calibri"/>
                <a:ea typeface="+mn-ea"/>
                <a:cs typeface="+mn-cs"/>
              </a:rPr>
            </a:br>
            <a:r>
              <a:rPr kumimoji="0" lang="sv-SE" sz="1400" b="1" i="0" u="none" strike="noStrike" kern="1200" cap="none" spc="0" normalizeH="0" baseline="0" noProof="0" dirty="0">
                <a:ln>
                  <a:noFill/>
                </a:ln>
                <a:solidFill>
                  <a:prstClr val="white"/>
                </a:solidFill>
                <a:effectLst/>
                <a:uLnTx/>
                <a:uFillTx/>
                <a:latin typeface="Calibri"/>
                <a:ea typeface="+mn-ea"/>
                <a:cs typeface="+mn-cs"/>
              </a:rPr>
              <a:t>(</a:t>
            </a:r>
            <a:r>
              <a:rPr lang="sv-SE" sz="1400" b="1" dirty="0" err="1">
                <a:solidFill>
                  <a:prstClr val="white"/>
                </a:solidFill>
                <a:latin typeface="Calibri"/>
              </a:rPr>
              <a:t>disabled</a:t>
            </a:r>
            <a:r>
              <a:rPr lang="sv-SE" sz="1400" b="1" dirty="0">
                <a:solidFill>
                  <a:prstClr val="white"/>
                </a:solidFill>
                <a:latin typeface="Calibri"/>
              </a:rPr>
              <a:t> </a:t>
            </a:r>
            <a:r>
              <a:rPr lang="sv-SE" sz="1400" b="1" dirty="0" err="1">
                <a:solidFill>
                  <a:prstClr val="white"/>
                </a:solidFill>
                <a:latin typeface="Calibri"/>
              </a:rPr>
              <a:t>care</a:t>
            </a:r>
            <a:r>
              <a:rPr lang="sv-SE" sz="1400" b="1" dirty="0">
                <a:solidFill>
                  <a:prstClr val="white"/>
                </a:solidFill>
                <a:latin typeface="Calibri"/>
              </a:rPr>
              <a:t>, </a:t>
            </a:r>
            <a:r>
              <a:rPr kumimoji="0" lang="sv-SE" sz="1400" b="1" i="0" u="none" strike="noStrike" kern="1200" cap="none" spc="0" normalizeH="0" baseline="0" noProof="0" dirty="0" err="1">
                <a:ln>
                  <a:noFill/>
                </a:ln>
                <a:solidFill>
                  <a:prstClr val="white"/>
                </a:solidFill>
                <a:effectLst/>
                <a:uLnTx/>
                <a:uFillTx/>
                <a:latin typeface="Calibri"/>
                <a:ea typeface="+mn-ea"/>
                <a:cs typeface="+mn-cs"/>
              </a:rPr>
              <a:t>home</a:t>
            </a:r>
            <a:r>
              <a:rPr kumimoji="0" lang="sv-SE" sz="1400" b="1" i="0" u="none" strike="noStrike" kern="1200" cap="none" spc="0" normalizeH="0" baseline="0" noProof="0" dirty="0">
                <a:ln>
                  <a:noFill/>
                </a:ln>
                <a:solidFill>
                  <a:prstClr val="white"/>
                </a:solidFill>
                <a:effectLst/>
                <a:uLnTx/>
                <a:uFillTx/>
                <a:latin typeface="Calibri"/>
                <a:ea typeface="+mn-ea"/>
                <a:cs typeface="+mn-cs"/>
              </a:rPr>
              <a:t> </a:t>
            </a:r>
            <a:r>
              <a:rPr kumimoji="0" lang="sv-SE" sz="1400" b="1" i="0" u="none" strike="noStrike" kern="1200" cap="none" spc="0" normalizeH="0" baseline="0" noProof="0" dirty="0" err="1">
                <a:ln>
                  <a:noFill/>
                </a:ln>
                <a:solidFill>
                  <a:prstClr val="white"/>
                </a:solidFill>
                <a:effectLst/>
                <a:uLnTx/>
                <a:uFillTx/>
                <a:latin typeface="Calibri"/>
                <a:ea typeface="+mn-ea"/>
                <a:cs typeface="+mn-cs"/>
              </a:rPr>
              <a:t>care</a:t>
            </a:r>
            <a:r>
              <a:rPr kumimoji="0" lang="sv-SE" sz="1400" b="1" i="0" u="none" strike="noStrike" kern="1200" cap="none" spc="0" normalizeH="0" baseline="0" noProof="0" dirty="0">
                <a:ln>
                  <a:noFill/>
                </a:ln>
                <a:solidFill>
                  <a:prstClr val="white"/>
                </a:solidFill>
                <a:effectLst/>
                <a:uLnTx/>
                <a:uFillTx/>
                <a:latin typeface="Calibri"/>
                <a:ea typeface="+mn-ea"/>
                <a:cs typeface="+mn-cs"/>
              </a:rPr>
              <a:t>)</a:t>
            </a:r>
          </a:p>
        </p:txBody>
      </p:sp>
      <p:sp>
        <p:nvSpPr>
          <p:cNvPr id="35" name="Rectangle 24">
            <a:extLst>
              <a:ext uri="{FF2B5EF4-FFF2-40B4-BE49-F238E27FC236}">
                <a16:creationId xmlns:a16="http://schemas.microsoft.com/office/drawing/2014/main" id="{B29534AD-C8C5-4FE4-8956-561A4F538B95}"/>
              </a:ext>
            </a:extLst>
          </p:cNvPr>
          <p:cNvSpPr/>
          <p:nvPr/>
        </p:nvSpPr>
        <p:spPr>
          <a:xfrm>
            <a:off x="7275296" y="1919739"/>
            <a:ext cx="2041535" cy="34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Spring 2023</a:t>
            </a:r>
          </a:p>
        </p:txBody>
      </p:sp>
      <p:cxnSp>
        <p:nvCxnSpPr>
          <p:cNvPr id="36" name="Straight Connector 41">
            <a:extLst>
              <a:ext uri="{FF2B5EF4-FFF2-40B4-BE49-F238E27FC236}">
                <a16:creationId xmlns:a16="http://schemas.microsoft.com/office/drawing/2014/main" id="{12283ACD-2738-4BEB-BCCD-2875C4577B19}"/>
              </a:ext>
            </a:extLst>
          </p:cNvPr>
          <p:cNvCxnSpPr>
            <a:cxnSpLocks/>
          </p:cNvCxnSpPr>
          <p:nvPr/>
        </p:nvCxnSpPr>
        <p:spPr>
          <a:xfrm>
            <a:off x="7280377" y="2264065"/>
            <a:ext cx="20375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549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3849511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05" name="think-cell Slide" r:id="rId5" imgW="344" imgH="344" progId="TCLayout.ActiveDocument.1">
                  <p:embed/>
                </p:oleObj>
              </mc:Choice>
              <mc:Fallback>
                <p:oleObj name="think-cell Slide" r:id="rId5" imgW="344" imgH="344"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0" name="Rektangel: rundade hörn 59">
            <a:extLst>
              <a:ext uri="{FF2B5EF4-FFF2-40B4-BE49-F238E27FC236}">
                <a16:creationId xmlns:a16="http://schemas.microsoft.com/office/drawing/2014/main" id="{1810CB4E-F89B-4361-BC03-CB9F76B217CF}"/>
              </a:ext>
            </a:extLst>
          </p:cNvPr>
          <p:cNvSpPr/>
          <p:nvPr/>
        </p:nvSpPr>
        <p:spPr>
          <a:xfrm>
            <a:off x="4265600" y="1315055"/>
            <a:ext cx="3553497" cy="507354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sv-SE" sz="1400" b="1" dirty="0" err="1">
                <a:solidFill>
                  <a:schemeClr val="tx1"/>
                </a:solidFill>
              </a:rPr>
              <a:t>Phase</a:t>
            </a:r>
            <a:r>
              <a:rPr lang="sv-SE" sz="1400" b="1" dirty="0">
                <a:solidFill>
                  <a:schemeClr val="tx1"/>
                </a:solidFill>
              </a:rPr>
              <a:t> 2 – </a:t>
            </a:r>
            <a:r>
              <a:rPr lang="sv-SE" sz="1400" b="1" dirty="0" err="1">
                <a:solidFill>
                  <a:schemeClr val="tx1"/>
                </a:solidFill>
              </a:rPr>
              <a:t>trained</a:t>
            </a:r>
            <a:r>
              <a:rPr lang="sv-SE" sz="1400" b="1" dirty="0">
                <a:solidFill>
                  <a:schemeClr val="tx1"/>
                </a:solidFill>
              </a:rPr>
              <a:t> by </a:t>
            </a:r>
            <a:r>
              <a:rPr lang="sv-SE" sz="1400" b="1" dirty="0" err="1">
                <a:solidFill>
                  <a:schemeClr val="tx1"/>
                </a:solidFill>
              </a:rPr>
              <a:t>project</a:t>
            </a:r>
            <a:r>
              <a:rPr lang="sv-SE" sz="1400" b="1" dirty="0">
                <a:solidFill>
                  <a:schemeClr val="tx1"/>
                </a:solidFill>
              </a:rPr>
              <a:t> </a:t>
            </a:r>
            <a:r>
              <a:rPr lang="sv-SE" sz="1400" b="1" dirty="0" err="1">
                <a:solidFill>
                  <a:schemeClr val="tx1"/>
                </a:solidFill>
              </a:rPr>
              <a:t>members</a:t>
            </a:r>
            <a:endParaRPr lang="sv-SE" sz="1400" b="1" dirty="0">
              <a:solidFill>
                <a:schemeClr val="tx1"/>
              </a:solidFill>
            </a:endParaRPr>
          </a:p>
        </p:txBody>
      </p:sp>
      <p:sp>
        <p:nvSpPr>
          <p:cNvPr id="61" name="Rektangel: rundade hörn 60">
            <a:extLst>
              <a:ext uri="{FF2B5EF4-FFF2-40B4-BE49-F238E27FC236}">
                <a16:creationId xmlns:a16="http://schemas.microsoft.com/office/drawing/2014/main" id="{0E0428FB-D4CE-4E36-8202-D5A67334084F}"/>
              </a:ext>
            </a:extLst>
          </p:cNvPr>
          <p:cNvSpPr/>
          <p:nvPr/>
        </p:nvSpPr>
        <p:spPr>
          <a:xfrm>
            <a:off x="7861178" y="1315055"/>
            <a:ext cx="3553497" cy="5073544"/>
          </a:xfrm>
          <a:prstGeom prst="roundRect">
            <a:avLst/>
          </a:prstGeom>
          <a:solidFill>
            <a:srgbClr val="F2EBE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sv-SE" sz="1400" b="1" dirty="0" err="1">
                <a:solidFill>
                  <a:schemeClr val="tx1"/>
                </a:solidFill>
              </a:rPr>
              <a:t>Phase</a:t>
            </a:r>
            <a:r>
              <a:rPr lang="sv-SE" sz="1400" b="1" dirty="0">
                <a:solidFill>
                  <a:schemeClr val="tx1"/>
                </a:solidFill>
              </a:rPr>
              <a:t> 3 – </a:t>
            </a:r>
            <a:r>
              <a:rPr lang="sv-SE" sz="1400" b="1" dirty="0" err="1">
                <a:solidFill>
                  <a:schemeClr val="tx1"/>
                </a:solidFill>
              </a:rPr>
              <a:t>trained</a:t>
            </a:r>
            <a:r>
              <a:rPr lang="sv-SE" sz="1400" b="1" dirty="0">
                <a:solidFill>
                  <a:schemeClr val="tx1"/>
                </a:solidFill>
              </a:rPr>
              <a:t> by </a:t>
            </a:r>
            <a:r>
              <a:rPr lang="sv-SE" sz="1400" b="1" dirty="0" err="1">
                <a:solidFill>
                  <a:schemeClr val="tx1"/>
                </a:solidFill>
              </a:rPr>
              <a:t>trained</a:t>
            </a:r>
            <a:r>
              <a:rPr lang="sv-SE" sz="1400" b="1" dirty="0">
                <a:solidFill>
                  <a:schemeClr val="tx1"/>
                </a:solidFill>
              </a:rPr>
              <a:t> </a:t>
            </a:r>
            <a:r>
              <a:rPr lang="sv-SE" sz="1400" b="1" dirty="0" err="1">
                <a:solidFill>
                  <a:schemeClr val="tx1"/>
                </a:solidFill>
              </a:rPr>
              <a:t>key</a:t>
            </a:r>
            <a:r>
              <a:rPr lang="sv-SE" sz="1400" b="1" dirty="0">
                <a:solidFill>
                  <a:schemeClr val="tx1"/>
                </a:solidFill>
              </a:rPr>
              <a:t> persons</a:t>
            </a:r>
          </a:p>
        </p:txBody>
      </p:sp>
      <p:sp>
        <p:nvSpPr>
          <p:cNvPr id="5" name="Rektangel: rundade hörn 4">
            <a:extLst>
              <a:ext uri="{FF2B5EF4-FFF2-40B4-BE49-F238E27FC236}">
                <a16:creationId xmlns:a16="http://schemas.microsoft.com/office/drawing/2014/main" id="{5368A486-932C-47FB-A3FA-2C5CB9700F12}"/>
              </a:ext>
            </a:extLst>
          </p:cNvPr>
          <p:cNvSpPr/>
          <p:nvPr/>
        </p:nvSpPr>
        <p:spPr>
          <a:xfrm>
            <a:off x="649372" y="1315055"/>
            <a:ext cx="3553497" cy="5073544"/>
          </a:xfrm>
          <a:prstGeom prst="roundRect">
            <a:avLst/>
          </a:prstGeom>
          <a:solidFill>
            <a:srgbClr val="F2EBE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sv-SE" sz="1400" b="1" dirty="0" err="1">
                <a:solidFill>
                  <a:schemeClr val="tx1"/>
                </a:solidFill>
              </a:rPr>
              <a:t>Phase</a:t>
            </a:r>
            <a:r>
              <a:rPr lang="sv-SE" sz="1400" b="1" dirty="0">
                <a:solidFill>
                  <a:schemeClr val="tx1"/>
                </a:solidFill>
              </a:rPr>
              <a:t> 1 – </a:t>
            </a:r>
            <a:r>
              <a:rPr lang="sv-SE" sz="1400" b="1" dirty="0" err="1">
                <a:solidFill>
                  <a:schemeClr val="tx1"/>
                </a:solidFill>
              </a:rPr>
              <a:t>trained</a:t>
            </a:r>
            <a:r>
              <a:rPr lang="sv-SE" sz="1400" b="1" dirty="0">
                <a:solidFill>
                  <a:schemeClr val="tx1"/>
                </a:solidFill>
              </a:rPr>
              <a:t> by </a:t>
            </a:r>
            <a:r>
              <a:rPr lang="sv-SE" sz="1400" b="1" dirty="0" err="1">
                <a:solidFill>
                  <a:schemeClr val="tx1"/>
                </a:solidFill>
              </a:rPr>
              <a:t>Uni</a:t>
            </a:r>
            <a:r>
              <a:rPr lang="sv-SE" sz="1400" b="1" dirty="0">
                <a:solidFill>
                  <a:schemeClr val="tx1"/>
                </a:solidFill>
              </a:rPr>
              <a:t> </a:t>
            </a:r>
            <a:r>
              <a:rPr lang="sv-SE" sz="1400" b="1" dirty="0" err="1">
                <a:solidFill>
                  <a:schemeClr val="tx1"/>
                </a:solidFill>
              </a:rPr>
              <a:t>of</a:t>
            </a:r>
            <a:r>
              <a:rPr lang="sv-SE" sz="1400" b="1" dirty="0">
                <a:solidFill>
                  <a:schemeClr val="tx1"/>
                </a:solidFill>
              </a:rPr>
              <a:t> Kent</a:t>
            </a:r>
          </a:p>
        </p:txBody>
      </p:sp>
      <p:sp>
        <p:nvSpPr>
          <p:cNvPr id="3" name="Rubrik 2"/>
          <p:cNvSpPr>
            <a:spLocks noGrp="1"/>
          </p:cNvSpPr>
          <p:nvPr>
            <p:ph type="title"/>
          </p:nvPr>
        </p:nvSpPr>
        <p:spPr/>
        <p:txBody>
          <a:bodyPr vert="horz"/>
          <a:lstStyle/>
          <a:p>
            <a:r>
              <a:rPr lang="en-US" dirty="0"/>
              <a:t>Three different approaches regarding training in Quality of Life-conversations how been implemented at Attendo</a:t>
            </a:r>
            <a:endParaRPr lang="sv-SE" dirty="0"/>
          </a:p>
        </p:txBody>
      </p:sp>
      <p:sp>
        <p:nvSpPr>
          <p:cNvPr id="44" name="Rektangel: rundade hörn 43">
            <a:extLst>
              <a:ext uri="{FF2B5EF4-FFF2-40B4-BE49-F238E27FC236}">
                <a16:creationId xmlns:a16="http://schemas.microsoft.com/office/drawing/2014/main" id="{95B7A69D-D1D9-4363-9D64-422119F0F4F2}"/>
              </a:ext>
            </a:extLst>
          </p:cNvPr>
          <p:cNvSpPr/>
          <p:nvPr/>
        </p:nvSpPr>
        <p:spPr>
          <a:xfrm>
            <a:off x="8992041" y="1911821"/>
            <a:ext cx="1690577" cy="669851"/>
          </a:xfrm>
          <a:prstGeom prst="roundRect">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400" b="1" dirty="0" err="1">
                <a:solidFill>
                  <a:prstClr val="white"/>
                </a:solidFill>
              </a:rPr>
              <a:t>Attendo’s</a:t>
            </a:r>
            <a:r>
              <a:rPr lang="sv-SE" sz="1400" b="1" dirty="0">
                <a:solidFill>
                  <a:prstClr val="white"/>
                </a:solidFill>
              </a:rPr>
              <a:t/>
            </a:r>
            <a:br>
              <a:rPr lang="sv-SE" sz="1400" b="1" dirty="0">
                <a:solidFill>
                  <a:prstClr val="white"/>
                </a:solidFill>
              </a:rPr>
            </a:br>
            <a:r>
              <a:rPr lang="sv-SE" sz="1400" b="1" dirty="0" err="1">
                <a:solidFill>
                  <a:prstClr val="white"/>
                </a:solidFill>
              </a:rPr>
              <a:t>method</a:t>
            </a:r>
            <a:r>
              <a:rPr lang="sv-SE" sz="1400" b="1" dirty="0">
                <a:solidFill>
                  <a:prstClr val="white"/>
                </a:solidFill>
              </a:rPr>
              <a:t> owner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ASCOT</a:t>
            </a:r>
          </a:p>
        </p:txBody>
      </p:sp>
      <p:sp>
        <p:nvSpPr>
          <p:cNvPr id="66" name="textruta 65">
            <a:extLst>
              <a:ext uri="{FF2B5EF4-FFF2-40B4-BE49-F238E27FC236}">
                <a16:creationId xmlns:a16="http://schemas.microsoft.com/office/drawing/2014/main" id="{8ED5BCA8-3991-4FD0-BF4B-81E550184845}"/>
              </a:ext>
            </a:extLst>
          </p:cNvPr>
          <p:cNvSpPr txBox="1"/>
          <p:nvPr/>
        </p:nvSpPr>
        <p:spPr>
          <a:xfrm>
            <a:off x="10440241" y="2837869"/>
            <a:ext cx="117627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Calibri"/>
                <a:ea typeface="+mn-ea"/>
                <a:cs typeface="+mn-cs"/>
              </a:rPr>
              <a:t>6 regional </a:t>
            </a:r>
            <a:r>
              <a:rPr kumimoji="0" lang="sv-SE" sz="1100" b="1" i="0" u="none" strike="noStrike" kern="1200" cap="none" spc="0" normalizeH="0" baseline="0" noProof="0" dirty="0" err="1">
                <a:ln>
                  <a:noFill/>
                </a:ln>
                <a:solidFill>
                  <a:prstClr val="black"/>
                </a:solidFill>
                <a:effectLst/>
                <a:uLnTx/>
                <a:uFillTx/>
                <a:latin typeface="Calibri"/>
                <a:ea typeface="+mn-ea"/>
                <a:cs typeface="+mn-cs"/>
              </a:rPr>
              <a:t>responsible</a:t>
            </a:r>
            <a:r>
              <a:rPr kumimoji="0" lang="sv-SE" sz="1100" b="1" i="0" u="none" strike="noStrike" kern="1200" cap="none" spc="0" normalizeH="0" baseline="0" noProof="0" dirty="0">
                <a:ln>
                  <a:noFill/>
                </a:ln>
                <a:solidFill>
                  <a:prstClr val="black"/>
                </a:solidFill>
                <a:effectLst/>
                <a:uLnTx/>
                <a:uFillTx/>
                <a:latin typeface="Calibri"/>
                <a:ea typeface="+mn-ea"/>
                <a:cs typeface="+mn-cs"/>
              </a:rPr>
              <a:t> </a:t>
            </a:r>
            <a:br>
              <a:rPr kumimoji="0" lang="sv-SE" sz="1100" b="1" i="0" u="none" strike="noStrike" kern="1200" cap="none" spc="0" normalizeH="0" baseline="0" noProof="0" dirty="0">
                <a:ln>
                  <a:noFill/>
                </a:ln>
                <a:solidFill>
                  <a:prstClr val="black"/>
                </a:solidFill>
                <a:effectLst/>
                <a:uLnTx/>
                <a:uFillTx/>
                <a:latin typeface="Calibri"/>
                <a:ea typeface="+mn-ea"/>
                <a:cs typeface="+mn-cs"/>
              </a:rPr>
            </a:br>
            <a:r>
              <a:rPr kumimoji="0" lang="sv-SE" sz="1100" b="0" i="0" u="none" strike="noStrike" kern="1200" cap="none" spc="0" normalizeH="0" baseline="0" noProof="0" dirty="0">
                <a:ln>
                  <a:noFill/>
                </a:ln>
                <a:solidFill>
                  <a:prstClr val="black"/>
                </a:solidFill>
                <a:effectLst/>
                <a:uLnTx/>
                <a:uFillTx/>
                <a:latin typeface="Calibri"/>
                <a:ea typeface="+mn-ea"/>
                <a:cs typeface="+mn-cs"/>
              </a:rPr>
              <a:t>(1 per region)   </a:t>
            </a:r>
          </a:p>
        </p:txBody>
      </p:sp>
      <p:sp>
        <p:nvSpPr>
          <p:cNvPr id="69" name="Rektangel: rundade hörn 68">
            <a:extLst>
              <a:ext uri="{FF2B5EF4-FFF2-40B4-BE49-F238E27FC236}">
                <a16:creationId xmlns:a16="http://schemas.microsoft.com/office/drawing/2014/main" id="{AA421F09-761B-48FA-941B-1B0471AAA761}"/>
              </a:ext>
            </a:extLst>
          </p:cNvPr>
          <p:cNvSpPr/>
          <p:nvPr/>
        </p:nvSpPr>
        <p:spPr>
          <a:xfrm>
            <a:off x="8660986" y="2866241"/>
            <a:ext cx="1594873" cy="669851"/>
          </a:xfrm>
          <a:prstGeom prst="roundRect">
            <a:avLst/>
          </a:prstGeom>
          <a:solidFill>
            <a:schemeClr val="accent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sv-SE" sz="1200" dirty="0">
                <a:solidFill>
                  <a:prstClr val="white"/>
                </a:solidFill>
              </a:rPr>
              <a:t>Regional responsible</a:t>
            </a:r>
          </a:p>
        </p:txBody>
      </p:sp>
      <p:sp>
        <p:nvSpPr>
          <p:cNvPr id="80" name="textruta 79">
            <a:extLst>
              <a:ext uri="{FF2B5EF4-FFF2-40B4-BE49-F238E27FC236}">
                <a16:creationId xmlns:a16="http://schemas.microsoft.com/office/drawing/2014/main" id="{0EAA754C-3A18-4CB7-9B0A-4A586045F0D1}"/>
              </a:ext>
            </a:extLst>
          </p:cNvPr>
          <p:cNvSpPr txBox="1"/>
          <p:nvPr/>
        </p:nvSpPr>
        <p:spPr>
          <a:xfrm>
            <a:off x="8492143" y="4264803"/>
            <a:ext cx="288624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err="1">
                <a:ln>
                  <a:noFill/>
                </a:ln>
                <a:solidFill>
                  <a:prstClr val="black"/>
                </a:solidFill>
                <a:effectLst/>
                <a:uLnTx/>
                <a:uFillTx/>
                <a:latin typeface="Calibri"/>
                <a:ea typeface="+mn-ea"/>
                <a:cs typeface="+mn-cs"/>
              </a:rPr>
              <a:t>Tot</a:t>
            </a:r>
            <a:r>
              <a:rPr kumimoji="0" lang="sv-SE" sz="1100" b="1" i="0" u="none" strike="noStrike" kern="1200" cap="none" spc="0" normalizeH="0" baseline="0" noProof="0" dirty="0">
                <a:ln>
                  <a:noFill/>
                </a:ln>
                <a:solidFill>
                  <a:prstClr val="black"/>
                </a:solidFill>
                <a:effectLst/>
                <a:uLnTx/>
                <a:uFillTx/>
                <a:latin typeface="Calibri"/>
                <a:ea typeface="+mn-ea"/>
                <a:cs typeface="+mn-cs"/>
              </a:rPr>
              <a:t> </a:t>
            </a:r>
            <a:r>
              <a:rPr kumimoji="0" lang="sv-SE" sz="1100" b="1" i="0" u="none" strike="noStrike" kern="1200" cap="none" spc="0" normalizeH="0" baseline="0" noProof="0" dirty="0" err="1">
                <a:ln>
                  <a:noFill/>
                </a:ln>
                <a:solidFill>
                  <a:prstClr val="black"/>
                </a:solidFill>
                <a:effectLst/>
                <a:uLnTx/>
                <a:uFillTx/>
                <a:latin typeface="Calibri"/>
                <a:ea typeface="+mn-ea"/>
                <a:cs typeface="+mn-cs"/>
              </a:rPr>
              <a:t>around</a:t>
            </a:r>
            <a:r>
              <a:rPr kumimoji="0" lang="sv-SE" sz="1100" b="1" i="0" u="none" strike="noStrike" kern="1200" cap="none" spc="0" normalizeH="0" baseline="0" noProof="0" dirty="0">
                <a:ln>
                  <a:noFill/>
                </a:ln>
                <a:solidFill>
                  <a:prstClr val="black"/>
                </a:solidFill>
                <a:effectLst/>
                <a:uLnTx/>
                <a:uFillTx/>
                <a:latin typeface="Calibri"/>
                <a:ea typeface="+mn-ea"/>
                <a:cs typeface="+mn-cs"/>
              </a:rPr>
              <a:t> 18-24 </a:t>
            </a:r>
            <a:r>
              <a:rPr kumimoji="0" lang="sv-SE" sz="1100" b="1" i="0" u="none" strike="noStrike" kern="1200" cap="none" spc="0" normalizeH="0" baseline="0" noProof="0" dirty="0" err="1">
                <a:ln>
                  <a:noFill/>
                </a:ln>
                <a:solidFill>
                  <a:prstClr val="black"/>
                </a:solidFill>
                <a:effectLst/>
                <a:uLnTx/>
                <a:uFillTx/>
                <a:latin typeface="Calibri"/>
                <a:ea typeface="+mn-ea"/>
                <a:cs typeface="+mn-cs"/>
              </a:rPr>
              <a:t>key</a:t>
            </a:r>
            <a:r>
              <a:rPr kumimoji="0" lang="sv-SE" sz="1100" b="1" i="0" u="none" strike="noStrike" kern="1200" cap="none" spc="0" normalizeH="0" baseline="0" noProof="0" dirty="0">
                <a:ln>
                  <a:noFill/>
                </a:ln>
                <a:solidFill>
                  <a:prstClr val="black"/>
                </a:solidFill>
                <a:effectLst/>
                <a:uLnTx/>
                <a:uFillTx/>
                <a:latin typeface="Calibri"/>
                <a:ea typeface="+mn-ea"/>
                <a:cs typeface="+mn-cs"/>
              </a:rPr>
              <a:t> persons </a:t>
            </a:r>
            <a:r>
              <a:rPr kumimoji="0" lang="sv-SE" sz="1100" b="0" i="0" u="none" strike="noStrike" kern="1200" cap="none" spc="0" normalizeH="0" baseline="0" noProof="0" dirty="0">
                <a:ln>
                  <a:noFill/>
                </a:ln>
                <a:solidFill>
                  <a:prstClr val="black"/>
                </a:solidFill>
                <a:effectLst/>
                <a:uLnTx/>
                <a:uFillTx/>
                <a:latin typeface="Calibri"/>
                <a:ea typeface="+mn-ea"/>
                <a:cs typeface="+mn-cs"/>
              </a:rPr>
              <a:t>(3-4 /region)  </a:t>
            </a:r>
          </a:p>
        </p:txBody>
      </p:sp>
      <p:sp>
        <p:nvSpPr>
          <p:cNvPr id="84" name="Rektangel: rundade hörn 83">
            <a:extLst>
              <a:ext uri="{FF2B5EF4-FFF2-40B4-BE49-F238E27FC236}">
                <a16:creationId xmlns:a16="http://schemas.microsoft.com/office/drawing/2014/main" id="{D80FC370-AFF3-40F7-B096-891D2451784F}"/>
              </a:ext>
            </a:extLst>
          </p:cNvPr>
          <p:cNvSpPr/>
          <p:nvPr/>
        </p:nvSpPr>
        <p:spPr>
          <a:xfrm>
            <a:off x="8871420" y="4609216"/>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5" name="Rektangel: rundade hörn 84">
            <a:extLst>
              <a:ext uri="{FF2B5EF4-FFF2-40B4-BE49-F238E27FC236}">
                <a16:creationId xmlns:a16="http://schemas.microsoft.com/office/drawing/2014/main" id="{A08F933D-ED12-455A-9F1A-74451913F67A}"/>
              </a:ext>
            </a:extLst>
          </p:cNvPr>
          <p:cNvSpPr/>
          <p:nvPr/>
        </p:nvSpPr>
        <p:spPr>
          <a:xfrm>
            <a:off x="9023820" y="4761616"/>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Rektangel: rundade hörn 85">
            <a:extLst>
              <a:ext uri="{FF2B5EF4-FFF2-40B4-BE49-F238E27FC236}">
                <a16:creationId xmlns:a16="http://schemas.microsoft.com/office/drawing/2014/main" id="{1C68A076-A0E3-4A0B-8E63-C1FC0563D775}"/>
              </a:ext>
            </a:extLst>
          </p:cNvPr>
          <p:cNvSpPr/>
          <p:nvPr/>
        </p:nvSpPr>
        <p:spPr>
          <a:xfrm>
            <a:off x="9176220" y="4914016"/>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Rektangel: rundade hörn 86">
            <a:extLst>
              <a:ext uri="{FF2B5EF4-FFF2-40B4-BE49-F238E27FC236}">
                <a16:creationId xmlns:a16="http://schemas.microsoft.com/office/drawing/2014/main" id="{24EC60A2-921F-4757-ACBD-2F5C605AFFDB}"/>
              </a:ext>
            </a:extLst>
          </p:cNvPr>
          <p:cNvSpPr/>
          <p:nvPr/>
        </p:nvSpPr>
        <p:spPr>
          <a:xfrm>
            <a:off x="9328620" y="5066416"/>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Rektangel: rundade hörn 87">
            <a:extLst>
              <a:ext uri="{FF2B5EF4-FFF2-40B4-BE49-F238E27FC236}">
                <a16:creationId xmlns:a16="http://schemas.microsoft.com/office/drawing/2014/main" id="{C070E8A8-C523-45BE-8F4D-2C21039CFB24}"/>
              </a:ext>
            </a:extLst>
          </p:cNvPr>
          <p:cNvSpPr/>
          <p:nvPr/>
        </p:nvSpPr>
        <p:spPr>
          <a:xfrm>
            <a:off x="9458423" y="5261644"/>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a:ea typeface="+mn-ea"/>
                <a:cs typeface="+mn-cs"/>
              </a:rPr>
              <a:t>ASCOT-ombud</a:t>
            </a:r>
          </a:p>
        </p:txBody>
      </p:sp>
      <p:sp>
        <p:nvSpPr>
          <p:cNvPr id="89" name="Rektangel: rundade hörn 88">
            <a:extLst>
              <a:ext uri="{FF2B5EF4-FFF2-40B4-BE49-F238E27FC236}">
                <a16:creationId xmlns:a16="http://schemas.microsoft.com/office/drawing/2014/main" id="{4A7D27E8-1203-4122-8D82-C4070AF1A041}"/>
              </a:ext>
            </a:extLst>
          </p:cNvPr>
          <p:cNvSpPr/>
          <p:nvPr/>
        </p:nvSpPr>
        <p:spPr>
          <a:xfrm>
            <a:off x="9603627" y="5439148"/>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400" dirty="0">
                <a:solidFill>
                  <a:prstClr val="white"/>
                </a:solidFill>
              </a:rPr>
              <a:t>ASCOT-champion</a:t>
            </a:r>
          </a:p>
        </p:txBody>
      </p:sp>
      <p:sp>
        <p:nvSpPr>
          <p:cNvPr id="93" name="Rektangel: rundade hörn 92">
            <a:extLst>
              <a:ext uri="{FF2B5EF4-FFF2-40B4-BE49-F238E27FC236}">
                <a16:creationId xmlns:a16="http://schemas.microsoft.com/office/drawing/2014/main" id="{98815BC4-8E57-4909-86F6-F40CDA4C80F0}"/>
              </a:ext>
            </a:extLst>
          </p:cNvPr>
          <p:cNvSpPr/>
          <p:nvPr/>
        </p:nvSpPr>
        <p:spPr>
          <a:xfrm>
            <a:off x="9090657" y="3258235"/>
            <a:ext cx="1335171" cy="542856"/>
          </a:xfrm>
          <a:prstGeom prst="roundRect">
            <a:avLst/>
          </a:pr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4" name="Rektangel: rundade hörn 93">
            <a:extLst>
              <a:ext uri="{FF2B5EF4-FFF2-40B4-BE49-F238E27FC236}">
                <a16:creationId xmlns:a16="http://schemas.microsoft.com/office/drawing/2014/main" id="{6D44676D-17CE-4E90-94AC-708982D2FE7C}"/>
              </a:ext>
            </a:extLst>
          </p:cNvPr>
          <p:cNvSpPr/>
          <p:nvPr/>
        </p:nvSpPr>
        <p:spPr>
          <a:xfrm>
            <a:off x="9243057" y="3410635"/>
            <a:ext cx="1335171" cy="542856"/>
          </a:xfrm>
          <a:prstGeom prst="roundRect">
            <a:avLst/>
          </a:pr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5" name="Rektangel: rundade hörn 94">
            <a:extLst>
              <a:ext uri="{FF2B5EF4-FFF2-40B4-BE49-F238E27FC236}">
                <a16:creationId xmlns:a16="http://schemas.microsoft.com/office/drawing/2014/main" id="{1880EBA4-18AE-4EC3-8601-C01C63C56436}"/>
              </a:ext>
            </a:extLst>
          </p:cNvPr>
          <p:cNvSpPr/>
          <p:nvPr/>
        </p:nvSpPr>
        <p:spPr>
          <a:xfrm>
            <a:off x="9395457" y="3563035"/>
            <a:ext cx="1335171" cy="542856"/>
          </a:xfrm>
          <a:prstGeom prst="roundRect">
            <a:avLst/>
          </a:pr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6" name="Rektangel: rundade hörn 95">
            <a:extLst>
              <a:ext uri="{FF2B5EF4-FFF2-40B4-BE49-F238E27FC236}">
                <a16:creationId xmlns:a16="http://schemas.microsoft.com/office/drawing/2014/main" id="{72093038-4E85-40E6-AFEA-346F78E2B598}"/>
              </a:ext>
            </a:extLst>
          </p:cNvPr>
          <p:cNvSpPr/>
          <p:nvPr/>
        </p:nvSpPr>
        <p:spPr>
          <a:xfrm>
            <a:off x="9547857" y="3715435"/>
            <a:ext cx="1335171" cy="542856"/>
          </a:xfrm>
          <a:prstGeom prst="roundRect">
            <a:avLst/>
          </a:pr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400" dirty="0">
                <a:solidFill>
                  <a:prstClr val="white"/>
                </a:solidFill>
              </a:rPr>
              <a:t>Key person</a:t>
            </a:r>
          </a:p>
        </p:txBody>
      </p:sp>
      <p:sp>
        <p:nvSpPr>
          <p:cNvPr id="41" name="Rektangel: rundade hörn 40">
            <a:extLst>
              <a:ext uri="{FF2B5EF4-FFF2-40B4-BE49-F238E27FC236}">
                <a16:creationId xmlns:a16="http://schemas.microsoft.com/office/drawing/2014/main" id="{89B1E73E-E46A-43DF-BA44-D707E5995C86}"/>
              </a:ext>
            </a:extLst>
          </p:cNvPr>
          <p:cNvSpPr/>
          <p:nvPr/>
        </p:nvSpPr>
        <p:spPr>
          <a:xfrm>
            <a:off x="1478464" y="1832724"/>
            <a:ext cx="1690577" cy="669851"/>
          </a:xfrm>
          <a:prstGeom prst="roundRect">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400" b="1" dirty="0" err="1">
                <a:solidFill>
                  <a:prstClr val="white"/>
                </a:solidFill>
              </a:rPr>
              <a:t>Uni</a:t>
            </a:r>
            <a:r>
              <a:rPr lang="sv-SE" sz="1400" b="1" dirty="0">
                <a:solidFill>
                  <a:prstClr val="white"/>
                </a:solidFill>
              </a:rPr>
              <a:t> </a:t>
            </a:r>
            <a:r>
              <a:rPr lang="sv-SE" sz="1400" b="1" dirty="0" err="1">
                <a:solidFill>
                  <a:prstClr val="white"/>
                </a:solidFill>
              </a:rPr>
              <a:t>of</a:t>
            </a:r>
            <a:r>
              <a:rPr lang="sv-SE" sz="1400" b="1" dirty="0">
                <a:solidFill>
                  <a:prstClr val="white"/>
                </a:solidFill>
              </a:rPr>
              <a:t> Kent: </a:t>
            </a:r>
            <a:r>
              <a:rPr lang="sv-SE" sz="1400" b="1" dirty="0" err="1">
                <a:solidFill>
                  <a:prstClr val="white"/>
                </a:solidFill>
              </a:rPr>
              <a:t>Method</a:t>
            </a:r>
            <a:r>
              <a:rPr lang="sv-SE" sz="1400" b="1" dirty="0">
                <a:solidFill>
                  <a:prstClr val="white"/>
                </a:solidFill>
              </a:rPr>
              <a:t> owner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ASCOT</a:t>
            </a:r>
          </a:p>
        </p:txBody>
      </p:sp>
      <p:sp>
        <p:nvSpPr>
          <p:cNvPr id="42" name="Rektangel: rundade hörn 41">
            <a:extLst>
              <a:ext uri="{FF2B5EF4-FFF2-40B4-BE49-F238E27FC236}">
                <a16:creationId xmlns:a16="http://schemas.microsoft.com/office/drawing/2014/main" id="{9E8C569C-05AB-4E98-AF44-644FBFC0FC15}"/>
              </a:ext>
            </a:extLst>
          </p:cNvPr>
          <p:cNvSpPr/>
          <p:nvPr/>
        </p:nvSpPr>
        <p:spPr>
          <a:xfrm>
            <a:off x="978911" y="2874911"/>
            <a:ext cx="1690577" cy="669851"/>
          </a:xfrm>
          <a:prstGeom prst="roundRect">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prstClr val="white"/>
                </a:solidFill>
                <a:effectLst/>
                <a:uLnTx/>
                <a:uFillTx/>
                <a:latin typeface="Calibri"/>
                <a:ea typeface="+mn-ea"/>
                <a:cs typeface="+mn-cs"/>
              </a:rPr>
              <a:t>Project </a:t>
            </a:r>
            <a:r>
              <a:rPr kumimoji="0" lang="sv-SE" sz="1400" i="0" u="none" strike="noStrike" kern="1200" cap="none" spc="0" normalizeH="0" baseline="0" noProof="0" dirty="0" err="1">
                <a:ln>
                  <a:noFill/>
                </a:ln>
                <a:solidFill>
                  <a:prstClr val="white"/>
                </a:solidFill>
                <a:effectLst/>
                <a:uLnTx/>
                <a:uFillTx/>
                <a:latin typeface="Calibri"/>
                <a:ea typeface="+mn-ea"/>
                <a:cs typeface="+mn-cs"/>
              </a:rPr>
              <a:t>leader</a:t>
            </a:r>
            <a:endParaRPr kumimoji="0" lang="sv-SE" sz="140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Rektangel: rundade hörn 42">
            <a:extLst>
              <a:ext uri="{FF2B5EF4-FFF2-40B4-BE49-F238E27FC236}">
                <a16:creationId xmlns:a16="http://schemas.microsoft.com/office/drawing/2014/main" id="{DD8E76AB-A532-437C-B2ED-392CD1643E41}"/>
              </a:ext>
            </a:extLst>
          </p:cNvPr>
          <p:cNvSpPr/>
          <p:nvPr/>
        </p:nvSpPr>
        <p:spPr>
          <a:xfrm>
            <a:off x="1845456" y="3386211"/>
            <a:ext cx="1690577" cy="669851"/>
          </a:xfrm>
          <a:prstGeom prst="roundRect">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prstClr val="white"/>
                </a:solidFill>
                <a:effectLst/>
                <a:uLnTx/>
                <a:uFillTx/>
                <a:latin typeface="Calibri"/>
                <a:ea typeface="+mn-ea"/>
                <a:cs typeface="+mn-cs"/>
              </a:rPr>
              <a:t>Health </a:t>
            </a:r>
            <a:r>
              <a:rPr kumimoji="0" lang="sv-SE" sz="1400" i="0" u="none" strike="noStrike" kern="1200" cap="none" spc="0" normalizeH="0" baseline="0" noProof="0" dirty="0" err="1">
                <a:ln>
                  <a:noFill/>
                </a:ln>
                <a:solidFill>
                  <a:prstClr val="white"/>
                </a:solidFill>
                <a:effectLst/>
                <a:uLnTx/>
                <a:uFillTx/>
                <a:latin typeface="Calibri"/>
                <a:ea typeface="+mn-ea"/>
                <a:cs typeface="+mn-cs"/>
              </a:rPr>
              <a:t>care</a:t>
            </a:r>
            <a:r>
              <a:rPr kumimoji="0" lang="sv-SE" sz="1400" i="0" u="none" strike="noStrike" kern="1200" cap="none" spc="0" normalizeH="0" baseline="0" noProof="0" dirty="0">
                <a:ln>
                  <a:noFill/>
                </a:ln>
                <a:solidFill>
                  <a:prstClr val="white"/>
                </a:solidFill>
                <a:effectLst/>
                <a:uLnTx/>
                <a:uFillTx/>
                <a:latin typeface="Calibri"/>
                <a:ea typeface="+mn-ea"/>
                <a:cs typeface="+mn-cs"/>
              </a:rPr>
              <a:t> specialists</a:t>
            </a:r>
          </a:p>
        </p:txBody>
      </p:sp>
      <p:sp>
        <p:nvSpPr>
          <p:cNvPr id="51" name="Rektangel: rundade hörn 50">
            <a:extLst>
              <a:ext uri="{FF2B5EF4-FFF2-40B4-BE49-F238E27FC236}">
                <a16:creationId xmlns:a16="http://schemas.microsoft.com/office/drawing/2014/main" id="{E748A1C2-5BEF-48B7-A096-24BC800F8B98}"/>
              </a:ext>
            </a:extLst>
          </p:cNvPr>
          <p:cNvSpPr/>
          <p:nvPr/>
        </p:nvSpPr>
        <p:spPr>
          <a:xfrm>
            <a:off x="1293178" y="4643049"/>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Rektangel: rundade hörn 53">
            <a:extLst>
              <a:ext uri="{FF2B5EF4-FFF2-40B4-BE49-F238E27FC236}">
                <a16:creationId xmlns:a16="http://schemas.microsoft.com/office/drawing/2014/main" id="{EA0C7B9A-6870-4628-8BC7-20544F110502}"/>
              </a:ext>
            </a:extLst>
          </p:cNvPr>
          <p:cNvSpPr/>
          <p:nvPr/>
        </p:nvSpPr>
        <p:spPr>
          <a:xfrm>
            <a:off x="1445578" y="4795449"/>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Rektangel: rundade hörn 54">
            <a:extLst>
              <a:ext uri="{FF2B5EF4-FFF2-40B4-BE49-F238E27FC236}">
                <a16:creationId xmlns:a16="http://schemas.microsoft.com/office/drawing/2014/main" id="{56F8217E-0385-46A2-A2EF-E2BB0F91B055}"/>
              </a:ext>
            </a:extLst>
          </p:cNvPr>
          <p:cNvSpPr/>
          <p:nvPr/>
        </p:nvSpPr>
        <p:spPr>
          <a:xfrm>
            <a:off x="1597978" y="4947849"/>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Rektangel: rundade hörn 56">
            <a:extLst>
              <a:ext uri="{FF2B5EF4-FFF2-40B4-BE49-F238E27FC236}">
                <a16:creationId xmlns:a16="http://schemas.microsoft.com/office/drawing/2014/main" id="{BE9FCA71-2C53-4924-ABF9-A4F01E2AA529}"/>
              </a:ext>
            </a:extLst>
          </p:cNvPr>
          <p:cNvSpPr/>
          <p:nvPr/>
        </p:nvSpPr>
        <p:spPr>
          <a:xfrm>
            <a:off x="1727781" y="5143077"/>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a:ea typeface="+mn-ea"/>
                <a:cs typeface="+mn-cs"/>
              </a:rPr>
              <a:t>ASCOT-ombud</a:t>
            </a:r>
          </a:p>
        </p:txBody>
      </p:sp>
      <p:sp>
        <p:nvSpPr>
          <p:cNvPr id="58" name="Rektangel: rundade hörn 57">
            <a:extLst>
              <a:ext uri="{FF2B5EF4-FFF2-40B4-BE49-F238E27FC236}">
                <a16:creationId xmlns:a16="http://schemas.microsoft.com/office/drawing/2014/main" id="{24D3E8CE-B891-417B-8510-F906DF4C1A13}"/>
              </a:ext>
            </a:extLst>
          </p:cNvPr>
          <p:cNvSpPr/>
          <p:nvPr/>
        </p:nvSpPr>
        <p:spPr>
          <a:xfrm>
            <a:off x="1872985" y="5320581"/>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a:ea typeface="+mn-ea"/>
                <a:cs typeface="+mn-cs"/>
              </a:rPr>
              <a:t>ASCOT-agent</a:t>
            </a:r>
          </a:p>
        </p:txBody>
      </p:sp>
      <p:sp>
        <p:nvSpPr>
          <p:cNvPr id="59" name="textruta 58">
            <a:extLst>
              <a:ext uri="{FF2B5EF4-FFF2-40B4-BE49-F238E27FC236}">
                <a16:creationId xmlns:a16="http://schemas.microsoft.com/office/drawing/2014/main" id="{3BF847E7-3602-480E-8100-1F8E79094048}"/>
              </a:ext>
            </a:extLst>
          </p:cNvPr>
          <p:cNvSpPr txBox="1"/>
          <p:nvPr/>
        </p:nvSpPr>
        <p:spPr>
          <a:xfrm>
            <a:off x="1526274" y="6082186"/>
            <a:ext cx="19651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err="1">
                <a:ln>
                  <a:noFill/>
                </a:ln>
                <a:solidFill>
                  <a:prstClr val="black"/>
                </a:solidFill>
                <a:effectLst/>
                <a:uLnTx/>
                <a:uFillTx/>
                <a:latin typeface="Calibri"/>
                <a:ea typeface="+mn-ea"/>
                <a:cs typeface="+mn-cs"/>
              </a:rPr>
              <a:t>Tot</a:t>
            </a:r>
            <a:r>
              <a:rPr kumimoji="0" lang="sv-SE" sz="1100" b="1" i="0" u="none" strike="noStrike" kern="1200" cap="none" spc="0" normalizeH="0" baseline="0" noProof="0" dirty="0">
                <a:ln>
                  <a:noFill/>
                </a:ln>
                <a:solidFill>
                  <a:prstClr val="black"/>
                </a:solidFill>
                <a:effectLst/>
                <a:uLnTx/>
                <a:uFillTx/>
                <a:latin typeface="Calibri"/>
                <a:ea typeface="+mn-ea"/>
                <a:cs typeface="+mn-cs"/>
              </a:rPr>
              <a:t> </a:t>
            </a:r>
            <a:r>
              <a:rPr kumimoji="0" lang="sv-SE" sz="1100" b="1" i="0" u="none" strike="noStrike" kern="1200" cap="none" spc="0" normalizeH="0" baseline="0" noProof="0" dirty="0" err="1">
                <a:ln>
                  <a:noFill/>
                </a:ln>
                <a:solidFill>
                  <a:prstClr val="black"/>
                </a:solidFill>
                <a:effectLst/>
                <a:uLnTx/>
                <a:uFillTx/>
                <a:latin typeface="Calibri"/>
                <a:ea typeface="+mn-ea"/>
                <a:cs typeface="+mn-cs"/>
              </a:rPr>
              <a:t>around</a:t>
            </a:r>
            <a:r>
              <a:rPr kumimoji="0" lang="sv-SE" sz="1100" b="1" i="0" u="none" strike="noStrike" kern="1200" cap="none" spc="0" normalizeH="0" baseline="0" noProof="0" dirty="0">
                <a:ln>
                  <a:noFill/>
                </a:ln>
                <a:solidFill>
                  <a:prstClr val="black"/>
                </a:solidFill>
                <a:effectLst/>
                <a:uLnTx/>
                <a:uFillTx/>
                <a:latin typeface="Calibri"/>
                <a:ea typeface="+mn-ea"/>
                <a:cs typeface="+mn-cs"/>
              </a:rPr>
              <a:t> 10 </a:t>
            </a:r>
            <a:r>
              <a:rPr kumimoji="0" lang="sv-SE" sz="1100" b="1" i="0" u="none" strike="noStrike" kern="1200" cap="none" spc="0" normalizeH="0" baseline="0" noProof="0" dirty="0" err="1">
                <a:ln>
                  <a:noFill/>
                </a:ln>
                <a:solidFill>
                  <a:prstClr val="black"/>
                </a:solidFill>
                <a:effectLst/>
                <a:uLnTx/>
                <a:uFillTx/>
                <a:latin typeface="Calibri"/>
                <a:ea typeface="+mn-ea"/>
                <a:cs typeface="+mn-cs"/>
              </a:rPr>
              <a:t>employees</a:t>
            </a:r>
            <a:endParaRPr kumimoji="0" lang="sv-SE"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62" name="Rektangel: rundade hörn 61">
            <a:extLst>
              <a:ext uri="{FF2B5EF4-FFF2-40B4-BE49-F238E27FC236}">
                <a16:creationId xmlns:a16="http://schemas.microsoft.com/office/drawing/2014/main" id="{73D00779-AF8A-41B5-A008-CCD11C31C10F}"/>
              </a:ext>
            </a:extLst>
          </p:cNvPr>
          <p:cNvSpPr/>
          <p:nvPr/>
        </p:nvSpPr>
        <p:spPr>
          <a:xfrm>
            <a:off x="4326463" y="1849170"/>
            <a:ext cx="1690577" cy="669851"/>
          </a:xfrm>
          <a:prstGeom prst="roundRect">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Project </a:t>
            </a:r>
            <a:r>
              <a:rPr kumimoji="0" lang="sv-SE" sz="1400" b="1" i="0" u="none" strike="noStrike" kern="1200" cap="none" spc="0" normalizeH="0" baseline="0" noProof="0" dirty="0" err="1">
                <a:ln>
                  <a:noFill/>
                </a:ln>
                <a:solidFill>
                  <a:prstClr val="white"/>
                </a:solidFill>
                <a:effectLst/>
                <a:uLnTx/>
                <a:uFillTx/>
                <a:latin typeface="Calibri"/>
                <a:ea typeface="+mn-ea"/>
                <a:cs typeface="+mn-cs"/>
              </a:rPr>
              <a:t>leader</a:t>
            </a:r>
            <a:endParaRPr kumimoji="0" lang="sv-SE"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Rektangel: rundade hörn 62">
            <a:extLst>
              <a:ext uri="{FF2B5EF4-FFF2-40B4-BE49-F238E27FC236}">
                <a16:creationId xmlns:a16="http://schemas.microsoft.com/office/drawing/2014/main" id="{C4806AA4-A081-49C5-921A-BAE8C4FECCCB}"/>
              </a:ext>
            </a:extLst>
          </p:cNvPr>
          <p:cNvSpPr/>
          <p:nvPr/>
        </p:nvSpPr>
        <p:spPr>
          <a:xfrm>
            <a:off x="5862459" y="2011738"/>
            <a:ext cx="1690577" cy="669851"/>
          </a:xfrm>
          <a:prstGeom prst="roundRect">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Health </a:t>
            </a:r>
            <a:r>
              <a:rPr kumimoji="0" lang="sv-SE" sz="1400" b="1" i="0" u="none" strike="noStrike" kern="1200" cap="none" spc="0" normalizeH="0" baseline="0" noProof="0" dirty="0" err="1">
                <a:ln>
                  <a:noFill/>
                </a:ln>
                <a:solidFill>
                  <a:prstClr val="white"/>
                </a:solidFill>
                <a:effectLst/>
                <a:uLnTx/>
                <a:uFillTx/>
                <a:latin typeface="Calibri"/>
                <a:ea typeface="+mn-ea"/>
                <a:cs typeface="+mn-cs"/>
              </a:rPr>
              <a:t>care</a:t>
            </a:r>
            <a:r>
              <a:rPr kumimoji="0" lang="sv-SE" sz="1400" b="1" i="0" u="none" strike="noStrike" kern="1200" cap="none" spc="0" normalizeH="0" baseline="0" noProof="0" dirty="0">
                <a:ln>
                  <a:noFill/>
                </a:ln>
                <a:solidFill>
                  <a:prstClr val="white"/>
                </a:solidFill>
                <a:effectLst/>
                <a:uLnTx/>
                <a:uFillTx/>
                <a:latin typeface="Calibri"/>
                <a:ea typeface="+mn-ea"/>
                <a:cs typeface="+mn-cs"/>
              </a:rPr>
              <a:t> specialists</a:t>
            </a:r>
          </a:p>
        </p:txBody>
      </p:sp>
      <p:sp>
        <p:nvSpPr>
          <p:cNvPr id="65" name="textruta 64">
            <a:extLst>
              <a:ext uri="{FF2B5EF4-FFF2-40B4-BE49-F238E27FC236}">
                <a16:creationId xmlns:a16="http://schemas.microsoft.com/office/drawing/2014/main" id="{D3F49736-BFCA-4978-A12C-68DEE1832A00}"/>
              </a:ext>
            </a:extLst>
          </p:cNvPr>
          <p:cNvSpPr txBox="1"/>
          <p:nvPr/>
        </p:nvSpPr>
        <p:spPr>
          <a:xfrm>
            <a:off x="2826433" y="2774686"/>
            <a:ext cx="150056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err="1">
                <a:ln>
                  <a:noFill/>
                </a:ln>
                <a:solidFill>
                  <a:prstClr val="black"/>
                </a:solidFill>
                <a:effectLst/>
                <a:uLnTx/>
                <a:uFillTx/>
                <a:latin typeface="Calibri"/>
                <a:ea typeface="+mn-ea"/>
                <a:cs typeface="+mn-cs"/>
              </a:rPr>
              <a:t>Tot</a:t>
            </a:r>
            <a:r>
              <a:rPr kumimoji="0" lang="sv-SE" sz="1100" b="1" i="0" u="none" strike="noStrike" kern="1200" cap="none" spc="0" normalizeH="0" baseline="0" noProof="0" dirty="0">
                <a:ln>
                  <a:noFill/>
                </a:ln>
                <a:solidFill>
                  <a:prstClr val="black"/>
                </a:solidFill>
                <a:effectLst/>
                <a:uLnTx/>
                <a:uFillTx/>
                <a:latin typeface="Calibri"/>
                <a:ea typeface="+mn-ea"/>
                <a:cs typeface="+mn-cs"/>
              </a:rPr>
              <a:t> </a:t>
            </a:r>
            <a:r>
              <a:rPr kumimoji="0" lang="sv-SE" sz="1100" b="1" i="0" u="none" strike="noStrike" kern="1200" cap="none" spc="0" normalizeH="0" baseline="0" noProof="0" dirty="0" err="1">
                <a:ln>
                  <a:noFill/>
                </a:ln>
                <a:solidFill>
                  <a:prstClr val="black"/>
                </a:solidFill>
                <a:effectLst/>
                <a:uLnTx/>
                <a:uFillTx/>
                <a:latin typeface="Calibri"/>
                <a:ea typeface="+mn-ea"/>
                <a:cs typeface="+mn-cs"/>
              </a:rPr>
              <a:t>around</a:t>
            </a:r>
            <a:r>
              <a:rPr kumimoji="0" lang="sv-SE" sz="1100" b="1" i="0" u="none" strike="noStrike" kern="1200" cap="none" spc="0" normalizeH="0" baseline="0" noProof="0" dirty="0">
                <a:ln>
                  <a:noFill/>
                </a:ln>
                <a:solidFill>
                  <a:prstClr val="black"/>
                </a:solidFill>
                <a:effectLst/>
                <a:uLnTx/>
                <a:uFillTx/>
                <a:latin typeface="Calibri"/>
                <a:ea typeface="+mn-ea"/>
                <a:cs typeface="+mn-cs"/>
              </a:rPr>
              <a:t> </a:t>
            </a:r>
            <a:r>
              <a:rPr lang="sv-SE" sz="1100" b="1" dirty="0">
                <a:solidFill>
                  <a:prstClr val="black"/>
                </a:solidFill>
                <a:latin typeface="Calibri"/>
              </a:rPr>
              <a:t>8</a:t>
            </a:r>
            <a:r>
              <a:rPr kumimoji="0" lang="sv-SE" sz="1100" b="1" i="0" u="none" strike="noStrike" kern="1200" cap="none" spc="0" normalizeH="0" baseline="0" noProof="0" dirty="0">
                <a:ln>
                  <a:noFill/>
                </a:ln>
                <a:solidFill>
                  <a:prstClr val="black"/>
                </a:solidFill>
                <a:effectLst/>
                <a:uLnTx/>
                <a:uFillTx/>
                <a:latin typeface="Calibri"/>
                <a:ea typeface="+mn-ea"/>
                <a:cs typeface="+mn-cs"/>
              </a:rPr>
              <a:t> </a:t>
            </a:r>
            <a:r>
              <a:rPr kumimoji="0" lang="sv-SE" sz="1100" b="1" i="0" u="none" strike="noStrike" kern="1200" cap="none" spc="0" normalizeH="0" baseline="0" noProof="0" dirty="0" err="1">
                <a:ln>
                  <a:noFill/>
                </a:ln>
                <a:solidFill>
                  <a:prstClr val="black"/>
                </a:solidFill>
                <a:effectLst/>
                <a:uLnTx/>
                <a:uFillTx/>
                <a:latin typeface="Calibri"/>
                <a:ea typeface="+mn-ea"/>
                <a:cs typeface="+mn-cs"/>
              </a:rPr>
              <a:t>key</a:t>
            </a:r>
            <a:r>
              <a:rPr kumimoji="0" lang="sv-SE" sz="1100" b="1" i="0" u="none" strike="noStrike" kern="1200" cap="none" spc="0" normalizeH="0" baseline="0" noProof="0" dirty="0">
                <a:ln>
                  <a:noFill/>
                </a:ln>
                <a:solidFill>
                  <a:prstClr val="black"/>
                </a:solidFill>
                <a:effectLst/>
                <a:uLnTx/>
                <a:uFillTx/>
                <a:latin typeface="Calibri"/>
                <a:ea typeface="+mn-ea"/>
                <a:cs typeface="+mn-cs"/>
              </a:rPr>
              <a:t> </a:t>
            </a:r>
            <a:r>
              <a:rPr kumimoji="0" lang="sv-SE" sz="1100" b="1" i="0" u="none" strike="noStrike" kern="1200" cap="none" spc="0" normalizeH="0" baseline="0" noProof="0" dirty="0" err="1">
                <a:ln>
                  <a:noFill/>
                </a:ln>
                <a:solidFill>
                  <a:prstClr val="black"/>
                </a:solidFill>
                <a:effectLst/>
                <a:uLnTx/>
                <a:uFillTx/>
                <a:latin typeface="Calibri"/>
                <a:ea typeface="+mn-ea"/>
                <a:cs typeface="+mn-cs"/>
              </a:rPr>
              <a:t>stakeholders</a:t>
            </a:r>
            <a:r>
              <a:rPr kumimoji="0" lang="sv-SE" sz="1100" b="1" i="0" u="none" strike="noStrike" kern="1200" cap="none" spc="0" normalizeH="0" baseline="0" noProof="0" dirty="0">
                <a:ln>
                  <a:noFill/>
                </a:ln>
                <a:solidFill>
                  <a:prstClr val="black"/>
                </a:solidFill>
                <a:effectLst/>
                <a:uLnTx/>
                <a:uFillTx/>
                <a:latin typeface="Calibri"/>
                <a:ea typeface="+mn-ea"/>
                <a:cs typeface="+mn-cs"/>
              </a:rPr>
              <a:t> from Attendo</a:t>
            </a:r>
            <a:endParaRPr kumimoji="0" lang="sv-SE"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Rektangel: rundade hörn 80">
            <a:extLst>
              <a:ext uri="{FF2B5EF4-FFF2-40B4-BE49-F238E27FC236}">
                <a16:creationId xmlns:a16="http://schemas.microsoft.com/office/drawing/2014/main" id="{805AEDB6-EB33-45B9-988E-8B1E91D88AB7}"/>
              </a:ext>
            </a:extLst>
          </p:cNvPr>
          <p:cNvSpPr/>
          <p:nvPr/>
        </p:nvSpPr>
        <p:spPr>
          <a:xfrm>
            <a:off x="2025385" y="5473097"/>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400" dirty="0">
                <a:solidFill>
                  <a:prstClr val="white"/>
                </a:solidFill>
              </a:rPr>
              <a:t>ASCOT-champion</a:t>
            </a: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7" name="textruta 96">
            <a:extLst>
              <a:ext uri="{FF2B5EF4-FFF2-40B4-BE49-F238E27FC236}">
                <a16:creationId xmlns:a16="http://schemas.microsoft.com/office/drawing/2014/main" id="{2AAE030A-9099-438E-8F7C-EA56151B8C17}"/>
              </a:ext>
            </a:extLst>
          </p:cNvPr>
          <p:cNvSpPr txBox="1"/>
          <p:nvPr/>
        </p:nvSpPr>
        <p:spPr>
          <a:xfrm>
            <a:off x="5137592" y="6082186"/>
            <a:ext cx="19651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err="1">
                <a:ln>
                  <a:noFill/>
                </a:ln>
                <a:solidFill>
                  <a:prstClr val="black"/>
                </a:solidFill>
                <a:effectLst/>
                <a:uLnTx/>
                <a:uFillTx/>
                <a:latin typeface="Calibri"/>
                <a:ea typeface="+mn-ea"/>
                <a:cs typeface="+mn-cs"/>
              </a:rPr>
              <a:t>Tot</a:t>
            </a:r>
            <a:r>
              <a:rPr kumimoji="0" lang="sv-SE" sz="1100" b="1" i="0" u="none" strike="noStrike" kern="1200" cap="none" spc="0" normalizeH="0" baseline="0" noProof="0" dirty="0">
                <a:ln>
                  <a:noFill/>
                </a:ln>
                <a:solidFill>
                  <a:prstClr val="black"/>
                </a:solidFill>
                <a:effectLst/>
                <a:uLnTx/>
                <a:uFillTx/>
                <a:latin typeface="Calibri"/>
                <a:ea typeface="+mn-ea"/>
                <a:cs typeface="+mn-cs"/>
              </a:rPr>
              <a:t> </a:t>
            </a:r>
            <a:r>
              <a:rPr kumimoji="0" lang="sv-SE" sz="1100" b="1" i="0" u="none" strike="noStrike" kern="1200" cap="none" spc="0" normalizeH="0" baseline="0" noProof="0" dirty="0" err="1">
                <a:ln>
                  <a:noFill/>
                </a:ln>
                <a:solidFill>
                  <a:prstClr val="black"/>
                </a:solidFill>
                <a:effectLst/>
                <a:uLnTx/>
                <a:uFillTx/>
                <a:latin typeface="Calibri"/>
                <a:ea typeface="+mn-ea"/>
                <a:cs typeface="+mn-cs"/>
              </a:rPr>
              <a:t>around</a:t>
            </a:r>
            <a:r>
              <a:rPr kumimoji="0" lang="sv-SE" sz="1100" b="1" i="0" u="none" strike="noStrike" kern="1200" cap="none" spc="0" normalizeH="0" baseline="0" noProof="0" dirty="0">
                <a:ln>
                  <a:noFill/>
                </a:ln>
                <a:solidFill>
                  <a:prstClr val="black"/>
                </a:solidFill>
                <a:effectLst/>
                <a:uLnTx/>
                <a:uFillTx/>
                <a:latin typeface="Calibri"/>
                <a:ea typeface="+mn-ea"/>
                <a:cs typeface="+mn-cs"/>
              </a:rPr>
              <a:t> </a:t>
            </a:r>
            <a:r>
              <a:rPr lang="sv-SE" sz="1100" b="1" dirty="0">
                <a:solidFill>
                  <a:prstClr val="black"/>
                </a:solidFill>
                <a:latin typeface="Calibri"/>
              </a:rPr>
              <a:t>6</a:t>
            </a:r>
            <a:r>
              <a:rPr kumimoji="0" lang="sv-SE" sz="1100" b="1" i="0" u="none" strike="noStrike" kern="1200" cap="none" spc="0" normalizeH="0" baseline="0" noProof="0" dirty="0">
                <a:ln>
                  <a:noFill/>
                </a:ln>
                <a:solidFill>
                  <a:prstClr val="black"/>
                </a:solidFill>
                <a:effectLst/>
                <a:uLnTx/>
                <a:uFillTx/>
                <a:latin typeface="Calibri"/>
                <a:ea typeface="+mn-ea"/>
                <a:cs typeface="+mn-cs"/>
              </a:rPr>
              <a:t>0 </a:t>
            </a:r>
            <a:r>
              <a:rPr kumimoji="0" lang="sv-SE" sz="1100" b="1" i="0" u="none" strike="noStrike" kern="1200" cap="none" spc="0" normalizeH="0" baseline="0" noProof="0" dirty="0" err="1">
                <a:ln>
                  <a:noFill/>
                </a:ln>
                <a:solidFill>
                  <a:prstClr val="black"/>
                </a:solidFill>
                <a:effectLst/>
                <a:uLnTx/>
                <a:uFillTx/>
                <a:latin typeface="Calibri"/>
                <a:ea typeface="+mn-ea"/>
                <a:cs typeface="+mn-cs"/>
              </a:rPr>
              <a:t>employees</a:t>
            </a:r>
            <a:endParaRPr kumimoji="0" lang="sv-SE"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textruta 97">
            <a:extLst>
              <a:ext uri="{FF2B5EF4-FFF2-40B4-BE49-F238E27FC236}">
                <a16:creationId xmlns:a16="http://schemas.microsoft.com/office/drawing/2014/main" id="{94D787A5-5D81-4227-94DD-0E3D6138E679}"/>
              </a:ext>
            </a:extLst>
          </p:cNvPr>
          <p:cNvSpPr txBox="1"/>
          <p:nvPr/>
        </p:nvSpPr>
        <p:spPr>
          <a:xfrm>
            <a:off x="8748911" y="6082186"/>
            <a:ext cx="24945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Calibri"/>
                <a:ea typeface="+mn-ea"/>
                <a:cs typeface="+mn-cs"/>
              </a:rPr>
              <a:t>In </a:t>
            </a:r>
            <a:r>
              <a:rPr kumimoji="0" lang="sv-SE" sz="1100" b="1" i="0" u="none" strike="noStrike" kern="1200" cap="none" spc="0" normalizeH="0" baseline="0" noProof="0" dirty="0" err="1">
                <a:ln>
                  <a:noFill/>
                </a:ln>
                <a:solidFill>
                  <a:prstClr val="black"/>
                </a:solidFill>
                <a:effectLst/>
                <a:uLnTx/>
                <a:uFillTx/>
                <a:latin typeface="Calibri"/>
                <a:ea typeface="+mn-ea"/>
                <a:cs typeface="+mn-cs"/>
              </a:rPr>
              <a:t>progess</a:t>
            </a:r>
            <a:r>
              <a:rPr kumimoji="0" lang="sv-SE" sz="1100" b="1" i="0" u="none" strike="noStrike" kern="1200" cap="none" spc="0" normalizeH="0" baseline="0" noProof="0" dirty="0">
                <a:ln>
                  <a:noFill/>
                </a:ln>
                <a:solidFill>
                  <a:prstClr val="black"/>
                </a:solidFill>
                <a:effectLst/>
                <a:uLnTx/>
                <a:uFillTx/>
                <a:latin typeface="Calibri"/>
                <a:ea typeface="+mn-ea"/>
                <a:cs typeface="+mn-cs"/>
              </a:rPr>
              <a:t> – </a:t>
            </a:r>
            <a:r>
              <a:rPr kumimoji="0" lang="sv-SE" sz="1100" b="1" i="0" u="none" strike="noStrike" kern="1200" cap="none" spc="0" normalizeH="0" baseline="0" noProof="0" dirty="0" err="1">
                <a:ln>
                  <a:noFill/>
                </a:ln>
                <a:solidFill>
                  <a:prstClr val="black"/>
                </a:solidFill>
                <a:effectLst/>
                <a:uLnTx/>
                <a:uFillTx/>
                <a:latin typeface="Calibri"/>
                <a:ea typeface="+mn-ea"/>
                <a:cs typeface="+mn-cs"/>
              </a:rPr>
              <a:t>around</a:t>
            </a:r>
            <a:r>
              <a:rPr kumimoji="0" lang="sv-SE" sz="1100" b="1" i="0" u="none" strike="noStrike" kern="1200" cap="none" spc="0" normalizeH="0" baseline="0" noProof="0" dirty="0">
                <a:ln>
                  <a:noFill/>
                </a:ln>
                <a:solidFill>
                  <a:prstClr val="black"/>
                </a:solidFill>
                <a:effectLst/>
                <a:uLnTx/>
                <a:uFillTx/>
                <a:latin typeface="Calibri"/>
                <a:ea typeface="+mn-ea"/>
                <a:cs typeface="+mn-cs"/>
              </a:rPr>
              <a:t> 30 </a:t>
            </a:r>
            <a:r>
              <a:rPr kumimoji="0" lang="sv-SE" sz="1100" b="1" i="0" u="none" strike="noStrike" kern="1200" cap="none" spc="0" normalizeH="0" baseline="0" noProof="0" dirty="0" err="1">
                <a:ln>
                  <a:noFill/>
                </a:ln>
                <a:solidFill>
                  <a:prstClr val="black"/>
                </a:solidFill>
                <a:effectLst/>
                <a:uLnTx/>
                <a:uFillTx/>
                <a:latin typeface="Calibri"/>
                <a:ea typeface="+mn-ea"/>
                <a:cs typeface="+mn-cs"/>
              </a:rPr>
              <a:t>employees</a:t>
            </a:r>
            <a:endParaRPr kumimoji="0" lang="sv-SE"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9" name="Rektangel: rundade hörn 128">
            <a:extLst>
              <a:ext uri="{FF2B5EF4-FFF2-40B4-BE49-F238E27FC236}">
                <a16:creationId xmlns:a16="http://schemas.microsoft.com/office/drawing/2014/main" id="{DCFCD501-16D3-43EC-B2A8-D69880949C2B}"/>
              </a:ext>
            </a:extLst>
          </p:cNvPr>
          <p:cNvSpPr/>
          <p:nvPr/>
        </p:nvSpPr>
        <p:spPr>
          <a:xfrm>
            <a:off x="4913608" y="4614445"/>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ktangel: rundade hörn 129">
            <a:extLst>
              <a:ext uri="{FF2B5EF4-FFF2-40B4-BE49-F238E27FC236}">
                <a16:creationId xmlns:a16="http://schemas.microsoft.com/office/drawing/2014/main" id="{28756F58-3DED-4F1B-BDD5-A71008498421}"/>
              </a:ext>
            </a:extLst>
          </p:cNvPr>
          <p:cNvSpPr/>
          <p:nvPr/>
        </p:nvSpPr>
        <p:spPr>
          <a:xfrm>
            <a:off x="5066008" y="4766845"/>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1" name="Rektangel: rundade hörn 130">
            <a:extLst>
              <a:ext uri="{FF2B5EF4-FFF2-40B4-BE49-F238E27FC236}">
                <a16:creationId xmlns:a16="http://schemas.microsoft.com/office/drawing/2014/main" id="{AA06E6CD-0E60-4623-B924-9420A0DB5DC4}"/>
              </a:ext>
            </a:extLst>
          </p:cNvPr>
          <p:cNvSpPr/>
          <p:nvPr/>
        </p:nvSpPr>
        <p:spPr>
          <a:xfrm>
            <a:off x="5218408" y="4919245"/>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2" name="Rektangel: rundade hörn 131">
            <a:extLst>
              <a:ext uri="{FF2B5EF4-FFF2-40B4-BE49-F238E27FC236}">
                <a16:creationId xmlns:a16="http://schemas.microsoft.com/office/drawing/2014/main" id="{9D61E522-4BFA-40B0-A81E-52365E1DCEEF}"/>
              </a:ext>
            </a:extLst>
          </p:cNvPr>
          <p:cNvSpPr/>
          <p:nvPr/>
        </p:nvSpPr>
        <p:spPr>
          <a:xfrm>
            <a:off x="5370808" y="5071645"/>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3" name="Rektangel: rundade hörn 132">
            <a:extLst>
              <a:ext uri="{FF2B5EF4-FFF2-40B4-BE49-F238E27FC236}">
                <a16:creationId xmlns:a16="http://schemas.microsoft.com/office/drawing/2014/main" id="{BA4E46C4-5F20-489F-A738-68064B05C995}"/>
              </a:ext>
            </a:extLst>
          </p:cNvPr>
          <p:cNvSpPr/>
          <p:nvPr/>
        </p:nvSpPr>
        <p:spPr>
          <a:xfrm>
            <a:off x="5500611" y="5266873"/>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a:ea typeface="+mn-ea"/>
                <a:cs typeface="+mn-cs"/>
              </a:rPr>
              <a:t>ASCOT-ombud</a:t>
            </a:r>
          </a:p>
        </p:txBody>
      </p:sp>
      <p:sp>
        <p:nvSpPr>
          <p:cNvPr id="134" name="Rektangel: rundade hörn 133">
            <a:extLst>
              <a:ext uri="{FF2B5EF4-FFF2-40B4-BE49-F238E27FC236}">
                <a16:creationId xmlns:a16="http://schemas.microsoft.com/office/drawing/2014/main" id="{AE11C661-D115-4BF5-B258-F5E5EF36B68E}"/>
              </a:ext>
            </a:extLst>
          </p:cNvPr>
          <p:cNvSpPr/>
          <p:nvPr/>
        </p:nvSpPr>
        <p:spPr>
          <a:xfrm>
            <a:off x="5645815" y="5444377"/>
            <a:ext cx="1335171" cy="542856"/>
          </a:xfrm>
          <a:prstGeom prst="roundRect">
            <a:avLst/>
          </a:prstGeom>
          <a:solidFill>
            <a:schemeClr val="accent3">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400" dirty="0">
                <a:solidFill>
                  <a:prstClr val="white"/>
                </a:solidFill>
              </a:rPr>
              <a:t>ASCOT-champion</a:t>
            </a:r>
          </a:p>
        </p:txBody>
      </p:sp>
      <p:cxnSp>
        <p:nvCxnSpPr>
          <p:cNvPr id="53" name="Rak koppling 52">
            <a:extLst>
              <a:ext uri="{FF2B5EF4-FFF2-40B4-BE49-F238E27FC236}">
                <a16:creationId xmlns:a16="http://schemas.microsoft.com/office/drawing/2014/main" id="{07C68139-2BC3-4F77-9883-84A1B17715D7}"/>
              </a:ext>
            </a:extLst>
          </p:cNvPr>
          <p:cNvCxnSpPr>
            <a:cxnSpLocks/>
          </p:cNvCxnSpPr>
          <p:nvPr/>
        </p:nvCxnSpPr>
        <p:spPr>
          <a:xfrm>
            <a:off x="637961" y="4545327"/>
            <a:ext cx="10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Rak koppling 51">
            <a:extLst>
              <a:ext uri="{FF2B5EF4-FFF2-40B4-BE49-F238E27FC236}">
                <a16:creationId xmlns:a16="http://schemas.microsoft.com/office/drawing/2014/main" id="{68B2AA31-4C4F-4602-955F-7C696CF0D1F4}"/>
              </a:ext>
            </a:extLst>
          </p:cNvPr>
          <p:cNvCxnSpPr>
            <a:cxnSpLocks/>
          </p:cNvCxnSpPr>
          <p:nvPr/>
        </p:nvCxnSpPr>
        <p:spPr>
          <a:xfrm>
            <a:off x="637961" y="2779203"/>
            <a:ext cx="10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72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C443DCC-2E0C-41B2-A3E0-D8C607AE3353}"/>
              </a:ext>
            </a:extLst>
          </p:cNvPr>
          <p:cNvGraphicFramePr>
            <a:graphicFrameLocks noChangeAspect="1"/>
          </p:cNvGraphicFramePr>
          <p:nvPr>
            <p:custDataLst>
              <p:tags r:id="rId2"/>
            </p:custDataLst>
            <p:extLst>
              <p:ext uri="{D42A27DB-BD31-4B8C-83A1-F6EECF244321}">
                <p14:modId xmlns:p14="http://schemas.microsoft.com/office/powerpoint/2010/main" val="2597302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32" name="think-cell Slide" r:id="rId5" imgW="353" imgH="353" progId="TCLayout.ActiveDocument.1">
                  <p:embed/>
                </p:oleObj>
              </mc:Choice>
              <mc:Fallback>
                <p:oleObj name="think-cell Slide" r:id="rId5" imgW="353" imgH="353" progId="TCLayout.ActiveDocument.1">
                  <p:embed/>
                  <p:pic>
                    <p:nvPicPr>
                      <p:cNvPr id="9" name="Object 8" hidden="1">
                        <a:extLst>
                          <a:ext uri="{FF2B5EF4-FFF2-40B4-BE49-F238E27FC236}">
                            <a16:creationId xmlns:a16="http://schemas.microsoft.com/office/drawing/2014/main" id="{7C443DCC-2E0C-41B2-A3E0-D8C607AE33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3B1684A-F2DD-49AC-90FB-2174ACDCF756}"/>
              </a:ext>
            </a:extLst>
          </p:cNvPr>
          <p:cNvSpPr>
            <a:spLocks noGrp="1"/>
          </p:cNvSpPr>
          <p:nvPr>
            <p:ph type="title"/>
          </p:nvPr>
        </p:nvSpPr>
        <p:spPr>
          <a:xfrm>
            <a:off x="566057" y="224970"/>
            <a:ext cx="11075081" cy="868589"/>
          </a:xfrm>
        </p:spPr>
        <p:txBody>
          <a:bodyPr vert="horz"/>
          <a:lstStyle/>
          <a:p>
            <a:r>
              <a:rPr lang="sv-SE" dirty="0" err="1"/>
              <a:t>Attendo’s</a:t>
            </a:r>
            <a:r>
              <a:rPr lang="sv-SE" dirty="0"/>
              <a:t> process for </a:t>
            </a:r>
            <a:r>
              <a:rPr lang="sv-SE" dirty="0" err="1"/>
              <a:t>Quality</a:t>
            </a:r>
            <a:r>
              <a:rPr lang="sv-SE" dirty="0"/>
              <a:t> </a:t>
            </a:r>
            <a:r>
              <a:rPr lang="sv-SE" dirty="0" err="1"/>
              <a:t>of</a:t>
            </a:r>
            <a:r>
              <a:rPr lang="sv-SE" dirty="0"/>
              <a:t> Life-</a:t>
            </a:r>
            <a:r>
              <a:rPr lang="sv-SE" dirty="0" err="1"/>
              <a:t>conversations</a:t>
            </a:r>
            <a:r>
              <a:rPr lang="sv-SE" dirty="0"/>
              <a:t> to be </a:t>
            </a:r>
            <a:r>
              <a:rPr lang="sv-SE" dirty="0" err="1"/>
              <a:t>able</a:t>
            </a:r>
            <a:r>
              <a:rPr lang="sv-SE" dirty="0"/>
              <a:t> to understand and </a:t>
            </a:r>
            <a:r>
              <a:rPr lang="sv-SE" dirty="0" err="1"/>
              <a:t>improve</a:t>
            </a:r>
            <a:r>
              <a:rPr lang="sv-SE" dirty="0"/>
              <a:t> our </a:t>
            </a:r>
            <a:r>
              <a:rPr lang="sv-SE" dirty="0" err="1"/>
              <a:t>customers</a:t>
            </a:r>
            <a:r>
              <a:rPr lang="sv-SE" dirty="0"/>
              <a:t> </a:t>
            </a:r>
            <a:r>
              <a:rPr lang="sv-SE" dirty="0" err="1"/>
              <a:t>Quality</a:t>
            </a:r>
            <a:r>
              <a:rPr lang="sv-SE" dirty="0"/>
              <a:t> </a:t>
            </a:r>
            <a:r>
              <a:rPr lang="sv-SE" dirty="0" err="1"/>
              <a:t>of</a:t>
            </a:r>
            <a:r>
              <a:rPr lang="sv-SE" dirty="0"/>
              <a:t> Life  </a:t>
            </a:r>
          </a:p>
        </p:txBody>
      </p:sp>
      <p:sp>
        <p:nvSpPr>
          <p:cNvPr id="4" name="Slide Number Placeholder 3">
            <a:extLst>
              <a:ext uri="{FF2B5EF4-FFF2-40B4-BE49-F238E27FC236}">
                <a16:creationId xmlns:a16="http://schemas.microsoft.com/office/drawing/2014/main" id="{0FB7AA73-900E-4599-B98B-E0F5DA25B5C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37AC7-33D9-447F-B835-411F63F8169F}" type="slidenum">
              <a:rPr kumimoji="0" lang="sv-SE"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 Placeholder 17">
            <a:extLst>
              <a:ext uri="{FF2B5EF4-FFF2-40B4-BE49-F238E27FC236}">
                <a16:creationId xmlns:a16="http://schemas.microsoft.com/office/drawing/2014/main" id="{CC4A309F-B11B-47A8-AF66-C6F408905F37}"/>
              </a:ext>
            </a:extLst>
          </p:cNvPr>
          <p:cNvSpPr>
            <a:spLocks noGrp="1"/>
          </p:cNvSpPr>
          <p:nvPr>
            <p:ph type="body" sz="quarter" idx="11"/>
          </p:nvPr>
        </p:nvSpPr>
        <p:spPr/>
        <p:txBody>
          <a:bodyPr/>
          <a:lstStyle/>
          <a:p>
            <a:endParaRPr lang="sv-SE" dirty="0"/>
          </a:p>
        </p:txBody>
      </p:sp>
      <p:graphicFrame>
        <p:nvGraphicFramePr>
          <p:cNvPr id="3" name="Diagram 2">
            <a:extLst>
              <a:ext uri="{FF2B5EF4-FFF2-40B4-BE49-F238E27FC236}">
                <a16:creationId xmlns:a16="http://schemas.microsoft.com/office/drawing/2014/main" id="{2CA1F31B-0F46-4D88-921F-6E6455254D4F}"/>
              </a:ext>
            </a:extLst>
          </p:cNvPr>
          <p:cNvGraphicFramePr/>
          <p:nvPr>
            <p:extLst>
              <p:ext uri="{D42A27DB-BD31-4B8C-83A1-F6EECF244321}">
                <p14:modId xmlns:p14="http://schemas.microsoft.com/office/powerpoint/2010/main" val="1005899560"/>
              </p:ext>
            </p:extLst>
          </p:nvPr>
        </p:nvGraphicFramePr>
        <p:xfrm>
          <a:off x="2256504" y="1235882"/>
          <a:ext cx="7351013" cy="4948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ktangel 7">
            <a:extLst>
              <a:ext uri="{FF2B5EF4-FFF2-40B4-BE49-F238E27FC236}">
                <a16:creationId xmlns:a16="http://schemas.microsoft.com/office/drawing/2014/main" id="{5EDEF895-EC59-47EF-B860-7969B87C5F9B}"/>
              </a:ext>
            </a:extLst>
          </p:cNvPr>
          <p:cNvSpPr/>
          <p:nvPr/>
        </p:nvSpPr>
        <p:spPr>
          <a:xfrm>
            <a:off x="7861254" y="1368186"/>
            <a:ext cx="3272296" cy="7442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sv-SE" sz="1500" dirty="0">
                <a:solidFill>
                  <a:schemeClr val="bg1"/>
                </a:solidFill>
              </a:rPr>
              <a:t>The steps in </a:t>
            </a:r>
            <a:r>
              <a:rPr lang="sv-SE" sz="1500" dirty="0" err="1">
                <a:solidFill>
                  <a:schemeClr val="bg1"/>
                </a:solidFill>
              </a:rPr>
              <a:t>performing</a:t>
            </a:r>
            <a:r>
              <a:rPr lang="sv-SE" sz="1500" dirty="0">
                <a:solidFill>
                  <a:schemeClr val="bg1"/>
                </a:solidFill>
              </a:rPr>
              <a:t> </a:t>
            </a:r>
            <a:r>
              <a:rPr lang="sv-SE" sz="1500" dirty="0" err="1">
                <a:solidFill>
                  <a:schemeClr val="bg1"/>
                </a:solidFill>
              </a:rPr>
              <a:t>Quality</a:t>
            </a:r>
            <a:r>
              <a:rPr lang="sv-SE" sz="1500" dirty="0">
                <a:solidFill>
                  <a:schemeClr val="bg1"/>
                </a:solidFill>
              </a:rPr>
              <a:t> </a:t>
            </a:r>
            <a:r>
              <a:rPr lang="sv-SE" sz="1500" dirty="0" err="1">
                <a:solidFill>
                  <a:schemeClr val="bg1"/>
                </a:solidFill>
              </a:rPr>
              <a:t>of</a:t>
            </a:r>
            <a:r>
              <a:rPr lang="sv-SE" sz="1500" dirty="0">
                <a:solidFill>
                  <a:schemeClr val="bg1"/>
                </a:solidFill>
              </a:rPr>
              <a:t> Life-</a:t>
            </a:r>
            <a:r>
              <a:rPr lang="sv-SE" sz="1500" dirty="0" err="1">
                <a:solidFill>
                  <a:schemeClr val="bg1"/>
                </a:solidFill>
              </a:rPr>
              <a:t>conversations</a:t>
            </a:r>
            <a:endParaRPr lang="sv-SE" sz="1500" dirty="0">
              <a:solidFill>
                <a:schemeClr val="bg1"/>
              </a:solidFill>
            </a:endParaRPr>
          </a:p>
        </p:txBody>
      </p:sp>
      <p:sp>
        <p:nvSpPr>
          <p:cNvPr id="24" name="Rektangel 23">
            <a:extLst>
              <a:ext uri="{FF2B5EF4-FFF2-40B4-BE49-F238E27FC236}">
                <a16:creationId xmlns:a16="http://schemas.microsoft.com/office/drawing/2014/main" id="{C8B01C74-72F1-4223-A084-4FB925110E13}"/>
              </a:ext>
            </a:extLst>
          </p:cNvPr>
          <p:cNvSpPr/>
          <p:nvPr/>
        </p:nvSpPr>
        <p:spPr>
          <a:xfrm>
            <a:off x="395936" y="1368186"/>
            <a:ext cx="3272296" cy="74427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sv-SE" sz="1500" dirty="0" err="1">
                <a:solidFill>
                  <a:schemeClr val="bg1"/>
                </a:solidFill>
              </a:rPr>
              <a:t>Important</a:t>
            </a:r>
            <a:r>
              <a:rPr lang="sv-SE" sz="1500" dirty="0">
                <a:solidFill>
                  <a:schemeClr val="bg1"/>
                </a:solidFill>
              </a:rPr>
              <a:t> </a:t>
            </a:r>
            <a:r>
              <a:rPr lang="sv-SE" sz="1500" dirty="0" err="1">
                <a:solidFill>
                  <a:schemeClr val="bg1"/>
                </a:solidFill>
              </a:rPr>
              <a:t>aspects</a:t>
            </a:r>
            <a:r>
              <a:rPr lang="sv-SE" sz="1500" dirty="0">
                <a:solidFill>
                  <a:schemeClr val="bg1"/>
                </a:solidFill>
              </a:rPr>
              <a:t> in </a:t>
            </a:r>
            <a:r>
              <a:rPr lang="sv-SE" sz="1500" dirty="0" err="1">
                <a:solidFill>
                  <a:schemeClr val="bg1"/>
                </a:solidFill>
              </a:rPr>
              <a:t>ensuring</a:t>
            </a:r>
            <a:r>
              <a:rPr lang="sv-SE" sz="1500" dirty="0">
                <a:solidFill>
                  <a:schemeClr val="bg1"/>
                </a:solidFill>
              </a:rPr>
              <a:t> </a:t>
            </a:r>
            <a:r>
              <a:rPr lang="sv-SE" sz="1500" dirty="0" err="1">
                <a:solidFill>
                  <a:schemeClr val="bg1"/>
                </a:solidFill>
              </a:rPr>
              <a:t>that</a:t>
            </a:r>
            <a:r>
              <a:rPr lang="sv-SE" sz="1500" dirty="0">
                <a:solidFill>
                  <a:schemeClr val="bg1"/>
                </a:solidFill>
              </a:rPr>
              <a:t> </a:t>
            </a:r>
            <a:r>
              <a:rPr lang="sv-SE" sz="1500" dirty="0" err="1">
                <a:solidFill>
                  <a:schemeClr val="bg1"/>
                </a:solidFill>
              </a:rPr>
              <a:t>conversations</a:t>
            </a:r>
            <a:r>
              <a:rPr lang="sv-SE" sz="1500" dirty="0">
                <a:solidFill>
                  <a:schemeClr val="bg1"/>
                </a:solidFill>
              </a:rPr>
              <a:t> </a:t>
            </a:r>
            <a:r>
              <a:rPr lang="sv-SE" sz="1500" dirty="0" err="1">
                <a:solidFill>
                  <a:schemeClr val="bg1"/>
                </a:solidFill>
              </a:rPr>
              <a:t>take</a:t>
            </a:r>
            <a:r>
              <a:rPr lang="sv-SE" sz="1500" dirty="0">
                <a:solidFill>
                  <a:schemeClr val="bg1"/>
                </a:solidFill>
              </a:rPr>
              <a:t> </a:t>
            </a:r>
            <a:r>
              <a:rPr lang="sv-SE" sz="1500" dirty="0" err="1">
                <a:solidFill>
                  <a:schemeClr val="bg1"/>
                </a:solidFill>
              </a:rPr>
              <a:t>place</a:t>
            </a:r>
            <a:r>
              <a:rPr lang="sv-SE" sz="1500" dirty="0">
                <a:solidFill>
                  <a:schemeClr val="bg1"/>
                </a:solidFill>
              </a:rPr>
              <a:t> and </a:t>
            </a:r>
            <a:r>
              <a:rPr lang="sv-SE" sz="1500" dirty="0" err="1">
                <a:solidFill>
                  <a:schemeClr val="bg1"/>
                </a:solidFill>
              </a:rPr>
              <a:t>adds</a:t>
            </a:r>
            <a:r>
              <a:rPr lang="sv-SE" sz="1500" dirty="0">
                <a:solidFill>
                  <a:schemeClr val="bg1"/>
                </a:solidFill>
              </a:rPr>
              <a:t> </a:t>
            </a:r>
            <a:r>
              <a:rPr lang="sv-SE" sz="1500" dirty="0" err="1">
                <a:solidFill>
                  <a:schemeClr val="bg1"/>
                </a:solidFill>
              </a:rPr>
              <a:t>value</a:t>
            </a:r>
            <a:r>
              <a:rPr lang="sv-SE" sz="1500" dirty="0">
                <a:solidFill>
                  <a:schemeClr val="bg1"/>
                </a:solidFill>
              </a:rPr>
              <a:t> </a:t>
            </a:r>
            <a:r>
              <a:rPr lang="sv-SE" sz="1500" dirty="0">
                <a:solidFill>
                  <a:schemeClr val="bg1"/>
                </a:solidFill>
                <a:sym typeface="Wingdings" panose="05000000000000000000" pitchFamily="2" charset="2"/>
              </a:rPr>
              <a:t> </a:t>
            </a:r>
            <a:r>
              <a:rPr lang="sv-SE" sz="1500" dirty="0" err="1">
                <a:solidFill>
                  <a:schemeClr val="bg1"/>
                </a:solidFill>
              </a:rPr>
              <a:t>improves</a:t>
            </a:r>
            <a:r>
              <a:rPr lang="sv-SE" sz="1500" dirty="0">
                <a:solidFill>
                  <a:schemeClr val="bg1"/>
                </a:solidFill>
              </a:rPr>
              <a:t> the </a:t>
            </a:r>
            <a:r>
              <a:rPr lang="sv-SE" sz="1500" dirty="0" err="1">
                <a:solidFill>
                  <a:schemeClr val="bg1"/>
                </a:solidFill>
              </a:rPr>
              <a:t>care</a:t>
            </a:r>
            <a:r>
              <a:rPr lang="sv-SE" sz="1500" dirty="0">
                <a:solidFill>
                  <a:schemeClr val="bg1"/>
                </a:solidFill>
              </a:rPr>
              <a:t> and </a:t>
            </a:r>
            <a:r>
              <a:rPr lang="sv-SE" sz="1500" dirty="0" err="1">
                <a:solidFill>
                  <a:schemeClr val="bg1"/>
                </a:solidFill>
              </a:rPr>
              <a:t>QoL</a:t>
            </a:r>
            <a:endParaRPr lang="sv-SE" sz="1500" dirty="0">
              <a:solidFill>
                <a:schemeClr val="bg1"/>
              </a:solidFill>
            </a:endParaRPr>
          </a:p>
        </p:txBody>
      </p:sp>
      <p:sp>
        <p:nvSpPr>
          <p:cNvPr id="14" name="Rektangel 13">
            <a:extLst>
              <a:ext uri="{FF2B5EF4-FFF2-40B4-BE49-F238E27FC236}">
                <a16:creationId xmlns:a16="http://schemas.microsoft.com/office/drawing/2014/main" id="{64408F64-6C02-4E43-9431-258DB59E8181}"/>
              </a:ext>
            </a:extLst>
          </p:cNvPr>
          <p:cNvSpPr/>
          <p:nvPr/>
        </p:nvSpPr>
        <p:spPr>
          <a:xfrm>
            <a:off x="1787627" y="6256343"/>
            <a:ext cx="8616745" cy="323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err="1">
                <a:solidFill>
                  <a:schemeClr val="bg1"/>
                </a:solidFill>
              </a:rPr>
              <a:t>QoL-conversations</a:t>
            </a:r>
            <a:r>
              <a:rPr lang="sv-SE" sz="1600" dirty="0">
                <a:solidFill>
                  <a:schemeClr val="bg1"/>
                </a:solidFill>
              </a:rPr>
              <a:t> at Attendo </a:t>
            </a:r>
            <a:r>
              <a:rPr lang="sv-SE" sz="1600" dirty="0" err="1">
                <a:solidFill>
                  <a:schemeClr val="bg1"/>
                </a:solidFill>
              </a:rPr>
              <a:t>should</a:t>
            </a:r>
            <a:r>
              <a:rPr lang="sv-SE" sz="1600" dirty="0">
                <a:solidFill>
                  <a:schemeClr val="bg1"/>
                </a:solidFill>
              </a:rPr>
              <a:t> </a:t>
            </a:r>
            <a:r>
              <a:rPr lang="sv-SE" sz="1600" dirty="0" err="1">
                <a:solidFill>
                  <a:schemeClr val="bg1"/>
                </a:solidFill>
              </a:rPr>
              <a:t>take</a:t>
            </a:r>
            <a:r>
              <a:rPr lang="sv-SE" sz="1600" dirty="0">
                <a:solidFill>
                  <a:schemeClr val="bg1"/>
                </a:solidFill>
              </a:rPr>
              <a:t> </a:t>
            </a:r>
            <a:r>
              <a:rPr lang="sv-SE" sz="1600" dirty="0" err="1">
                <a:solidFill>
                  <a:schemeClr val="bg1"/>
                </a:solidFill>
              </a:rPr>
              <a:t>place</a:t>
            </a:r>
            <a:r>
              <a:rPr lang="sv-SE" sz="1600" dirty="0">
                <a:solidFill>
                  <a:schemeClr val="bg1"/>
                </a:solidFill>
              </a:rPr>
              <a:t> </a:t>
            </a:r>
            <a:r>
              <a:rPr lang="sv-SE" sz="1600" dirty="0" err="1">
                <a:solidFill>
                  <a:schemeClr val="bg1"/>
                </a:solidFill>
              </a:rPr>
              <a:t>every</a:t>
            </a:r>
            <a:r>
              <a:rPr lang="sv-SE" sz="1600" dirty="0">
                <a:solidFill>
                  <a:schemeClr val="bg1"/>
                </a:solidFill>
              </a:rPr>
              <a:t> 6 </a:t>
            </a:r>
            <a:r>
              <a:rPr lang="sv-SE" sz="1600" dirty="0" err="1">
                <a:solidFill>
                  <a:schemeClr val="bg1"/>
                </a:solidFill>
              </a:rPr>
              <a:t>month</a:t>
            </a:r>
            <a:r>
              <a:rPr lang="sv-SE" sz="1600" dirty="0">
                <a:solidFill>
                  <a:schemeClr val="bg1"/>
                </a:solidFill>
              </a:rPr>
              <a:t> for all </a:t>
            </a:r>
            <a:r>
              <a:rPr lang="sv-SE" sz="1600" dirty="0" err="1">
                <a:solidFill>
                  <a:schemeClr val="bg1"/>
                </a:solidFill>
              </a:rPr>
              <a:t>customers</a:t>
            </a:r>
            <a:r>
              <a:rPr lang="sv-SE" sz="1600" dirty="0">
                <a:solidFill>
                  <a:schemeClr val="bg1"/>
                </a:solidFill>
              </a:rPr>
              <a:t> </a:t>
            </a:r>
          </a:p>
        </p:txBody>
      </p:sp>
    </p:spTree>
    <p:extLst>
      <p:ext uri="{BB962C8B-B14F-4D97-AF65-F5344CB8AC3E}">
        <p14:creationId xmlns:p14="http://schemas.microsoft.com/office/powerpoint/2010/main" val="293813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9A80797-88BD-496A-BE55-1AB399546ADD}"/>
              </a:ext>
            </a:extLst>
          </p:cNvPr>
          <p:cNvGraphicFramePr>
            <a:graphicFrameLocks noChangeAspect="1"/>
          </p:cNvGraphicFramePr>
          <p:nvPr>
            <p:custDataLst>
              <p:tags r:id="rId2"/>
            </p:custDataLst>
            <p:extLst>
              <p:ext uri="{D42A27DB-BD31-4B8C-83A1-F6EECF244321}">
                <p14:modId xmlns:p14="http://schemas.microsoft.com/office/powerpoint/2010/main" val="1723191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52" name="think-cell Slide" r:id="rId5" imgW="425" imgH="424" progId="TCLayout.ActiveDocument.1">
                  <p:embed/>
                </p:oleObj>
              </mc:Choice>
              <mc:Fallback>
                <p:oleObj name="think-cell Slide" r:id="rId5" imgW="425" imgH="424" progId="TCLayout.ActiveDocument.1">
                  <p:embed/>
                  <p:pic>
                    <p:nvPicPr>
                      <p:cNvPr id="3" name="Objekt 2" hidden="1">
                        <a:extLst>
                          <a:ext uri="{FF2B5EF4-FFF2-40B4-BE49-F238E27FC236}">
                            <a16:creationId xmlns:a16="http://schemas.microsoft.com/office/drawing/2014/main" id="{B9A80797-88BD-496A-BE55-1AB399546A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Platshållare för bildnummer 3">
            <a:extLst>
              <a:ext uri="{FF2B5EF4-FFF2-40B4-BE49-F238E27FC236}">
                <a16:creationId xmlns:a16="http://schemas.microsoft.com/office/drawing/2014/main" id="{69680F28-5E8F-48F1-85A1-F84BC10FD2A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37AC7-33D9-447F-B835-411F63F8169F}"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2" name="Platshållare för text 1">
            <a:extLst>
              <a:ext uri="{FF2B5EF4-FFF2-40B4-BE49-F238E27FC236}">
                <a16:creationId xmlns:a16="http://schemas.microsoft.com/office/drawing/2014/main" id="{0EC8AD52-F635-4F8D-83F7-DB68E47320AA}"/>
              </a:ext>
            </a:extLst>
          </p:cNvPr>
          <p:cNvSpPr>
            <a:spLocks noGrp="1"/>
          </p:cNvSpPr>
          <p:nvPr>
            <p:ph type="body" sz="quarter" idx="12"/>
          </p:nvPr>
        </p:nvSpPr>
        <p:spPr/>
        <p:txBody>
          <a:bodyPr/>
          <a:lstStyle/>
          <a:p>
            <a:endParaRPr lang="sv-SE"/>
          </a:p>
        </p:txBody>
      </p:sp>
      <p:sp>
        <p:nvSpPr>
          <p:cNvPr id="12" name="Content Placeholder 11">
            <a:extLst>
              <a:ext uri="{FF2B5EF4-FFF2-40B4-BE49-F238E27FC236}">
                <a16:creationId xmlns:a16="http://schemas.microsoft.com/office/drawing/2014/main" id="{9C3A3DD6-F463-4D91-8E2D-45E81A622D8A}"/>
              </a:ext>
            </a:extLst>
          </p:cNvPr>
          <p:cNvSpPr>
            <a:spLocks noGrp="1"/>
          </p:cNvSpPr>
          <p:nvPr>
            <p:ph sz="quarter" idx="13"/>
          </p:nvPr>
        </p:nvSpPr>
        <p:spPr/>
        <p:txBody>
          <a:bodyPr vert="horz" wrap="square" lIns="0" tIns="0" rIns="0" bIns="0" rtlCol="0" anchor="t">
            <a:noAutofit/>
          </a:bodyPr>
          <a:lstStyle/>
          <a:p>
            <a:endParaRPr lang="en-GB" dirty="0"/>
          </a:p>
          <a:p>
            <a:endParaRPr lang="en-GB" dirty="0"/>
          </a:p>
          <a:p>
            <a:pPr>
              <a:buFont typeface="Wingdings" panose="05000000000000000000" pitchFamily="2" charset="2"/>
              <a:buChar char="ü"/>
            </a:pPr>
            <a:r>
              <a:rPr lang="en-GB" b="1" dirty="0"/>
              <a:t>Positive feedback from customers</a:t>
            </a:r>
            <a:r>
              <a:rPr lang="en-GB" dirty="0"/>
              <a:t> who really appreciated the conversations</a:t>
            </a:r>
          </a:p>
          <a:p>
            <a:pPr>
              <a:buFont typeface="Wingdings" panose="05000000000000000000" pitchFamily="2" charset="2"/>
              <a:buChar char="ü"/>
            </a:pPr>
            <a:r>
              <a:rPr lang="en-GB" b="1" dirty="0"/>
              <a:t>Tool</a:t>
            </a:r>
            <a:r>
              <a:rPr lang="en-GB" dirty="0"/>
              <a:t> for customer centric care – capturing every individuals needs and preferences</a:t>
            </a:r>
            <a:endParaRPr lang="en-GB" dirty="0">
              <a:cs typeface="Calibri"/>
            </a:endParaRPr>
          </a:p>
          <a:p>
            <a:pPr>
              <a:buFont typeface="Wingdings" panose="05000000000000000000" pitchFamily="2" charset="2"/>
              <a:buChar char="ü"/>
            </a:pPr>
            <a:r>
              <a:rPr lang="en-GB" b="1" dirty="0"/>
              <a:t>Complementing individual care planning: </a:t>
            </a:r>
            <a:r>
              <a:rPr lang="en-GB" dirty="0">
                <a:sym typeface="Wingdings" panose="05000000000000000000" pitchFamily="2" charset="2"/>
              </a:rPr>
              <a:t>clear goals &amp; activities supporting quality of life in day-to-day care</a:t>
            </a:r>
            <a:endParaRPr lang="en-GB" dirty="0">
              <a:cs typeface="Calibri"/>
            </a:endParaRPr>
          </a:p>
          <a:p>
            <a:pPr>
              <a:buFont typeface="Wingdings" panose="05000000000000000000" pitchFamily="2" charset="2"/>
              <a:buChar char="ü"/>
            </a:pPr>
            <a:r>
              <a:rPr lang="en-GB" b="1" dirty="0"/>
              <a:t>Measurable</a:t>
            </a:r>
            <a:r>
              <a:rPr lang="en-GB" dirty="0"/>
              <a:t> Quality of life (QoL) outcome – not yet presented since focus has been on training and performing QoL-conversations</a:t>
            </a:r>
            <a:endParaRPr lang="en-GB" dirty="0">
              <a:cs typeface="Calibri"/>
            </a:endParaRPr>
          </a:p>
          <a:p>
            <a:pPr>
              <a:buFont typeface="Wingdings" panose="05000000000000000000" pitchFamily="2" charset="2"/>
              <a:buChar char="ü"/>
            </a:pPr>
            <a:endParaRPr lang="en-GB" dirty="0">
              <a:sym typeface="Wingdings" panose="05000000000000000000" pitchFamily="2" charset="2"/>
            </a:endParaRPr>
          </a:p>
        </p:txBody>
      </p:sp>
      <p:sp>
        <p:nvSpPr>
          <p:cNvPr id="11" name="Title 10">
            <a:extLst>
              <a:ext uri="{FF2B5EF4-FFF2-40B4-BE49-F238E27FC236}">
                <a16:creationId xmlns:a16="http://schemas.microsoft.com/office/drawing/2014/main" id="{694DE972-357A-4250-AD8C-1DBCD23D5405}"/>
              </a:ext>
            </a:extLst>
          </p:cNvPr>
          <p:cNvSpPr>
            <a:spLocks noGrp="1"/>
          </p:cNvSpPr>
          <p:nvPr>
            <p:ph type="title"/>
          </p:nvPr>
        </p:nvSpPr>
        <p:spPr/>
        <p:txBody>
          <a:bodyPr vert="horz"/>
          <a:lstStyle/>
          <a:p>
            <a:r>
              <a:rPr lang="en-GB" dirty="0"/>
              <a:t>Clear value creation with </a:t>
            </a:r>
            <a:br>
              <a:rPr lang="en-GB" dirty="0"/>
            </a:br>
            <a:r>
              <a:rPr lang="en-GB" dirty="0"/>
              <a:t>QoL-conversations at Attendo</a:t>
            </a:r>
          </a:p>
        </p:txBody>
      </p:sp>
      <p:pic>
        <p:nvPicPr>
          <p:cNvPr id="8" name="Platshållare för bild 7">
            <a:extLst>
              <a:ext uri="{FF2B5EF4-FFF2-40B4-BE49-F238E27FC236}">
                <a16:creationId xmlns:a16="http://schemas.microsoft.com/office/drawing/2014/main" id="{27D30F6F-5538-4B9C-A2AE-E399773A933A}"/>
              </a:ext>
            </a:extLst>
          </p:cNvPr>
          <p:cNvPicPr>
            <a:picLocks noGrp="1" noChangeAspect="1"/>
          </p:cNvPicPr>
          <p:nvPr>
            <p:ph type="pic" sz="quarter" idx="14"/>
          </p:nvPr>
        </p:nvPicPr>
        <p:blipFill>
          <a:blip r:embed="rId7">
            <a:extLst>
              <a:ext uri="{28A0092B-C50C-407E-A947-70E740481C1C}">
                <a14:useLocalDpi xmlns:a14="http://schemas.microsoft.com/office/drawing/2010/main" val="0"/>
              </a:ext>
            </a:extLst>
          </a:blip>
          <a:srcRect l="2266" r="2266"/>
          <a:stretch>
            <a:fillRect/>
          </a:stretch>
        </p:blipFill>
        <p:spPr/>
      </p:pic>
    </p:spTree>
    <p:extLst>
      <p:ext uri="{BB962C8B-B14F-4D97-AF65-F5344CB8AC3E}">
        <p14:creationId xmlns:p14="http://schemas.microsoft.com/office/powerpoint/2010/main" val="376455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75461AFD-80A3-410D-8006-275AB9AAE2DB}"/>
              </a:ext>
            </a:extLst>
          </p:cNvPr>
          <p:cNvGraphicFramePr>
            <a:graphicFrameLocks noChangeAspect="1"/>
          </p:cNvGraphicFramePr>
          <p:nvPr>
            <p:custDataLst>
              <p:tags r:id="rId2"/>
            </p:custDataLst>
            <p:extLst>
              <p:ext uri="{D42A27DB-BD31-4B8C-83A1-F6EECF244321}">
                <p14:modId xmlns:p14="http://schemas.microsoft.com/office/powerpoint/2010/main" val="464634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881" name="think-cell Slide" r:id="rId5" imgW="425" imgH="424" progId="TCLayout.ActiveDocument.1">
                  <p:embed/>
                </p:oleObj>
              </mc:Choice>
              <mc:Fallback>
                <p:oleObj name="think-cell Slide" r:id="rId5" imgW="425" imgH="424" progId="TCLayout.ActiveDocument.1">
                  <p:embed/>
                  <p:pic>
                    <p:nvPicPr>
                      <p:cNvPr id="13" name="Objekt 12" hidden="1">
                        <a:extLst>
                          <a:ext uri="{FF2B5EF4-FFF2-40B4-BE49-F238E27FC236}">
                            <a16:creationId xmlns:a16="http://schemas.microsoft.com/office/drawing/2014/main" id="{75461AFD-80A3-410D-8006-275AB9AAE2D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ubrik 5">
            <a:extLst>
              <a:ext uri="{FF2B5EF4-FFF2-40B4-BE49-F238E27FC236}">
                <a16:creationId xmlns:a16="http://schemas.microsoft.com/office/drawing/2014/main" id="{CFC849C9-219E-4378-8A89-E6BFA4C3DD47}"/>
              </a:ext>
            </a:extLst>
          </p:cNvPr>
          <p:cNvSpPr>
            <a:spLocks noGrp="1"/>
          </p:cNvSpPr>
          <p:nvPr>
            <p:ph type="title"/>
          </p:nvPr>
        </p:nvSpPr>
        <p:spPr/>
        <p:txBody>
          <a:bodyPr vert="horz"/>
          <a:lstStyle/>
          <a:p>
            <a:r>
              <a:rPr lang="sv-SE" dirty="0"/>
              <a:t>Feedback from the NH </a:t>
            </a:r>
            <a:r>
              <a:rPr lang="sv-SE" dirty="0" err="1"/>
              <a:t>units</a:t>
            </a:r>
            <a:r>
              <a:rPr lang="sv-SE" dirty="0"/>
              <a:t> </a:t>
            </a:r>
            <a:r>
              <a:rPr lang="sv-SE" dirty="0" err="1"/>
              <a:t>during</a:t>
            </a:r>
            <a:r>
              <a:rPr lang="sv-SE" dirty="0"/>
              <a:t> the pilot and in </a:t>
            </a:r>
            <a:r>
              <a:rPr lang="sv-SE" dirty="0" err="1"/>
              <a:t>further</a:t>
            </a:r>
            <a:r>
              <a:rPr lang="sv-SE" dirty="0"/>
              <a:t> </a:t>
            </a:r>
            <a:r>
              <a:rPr lang="sv-SE" dirty="0" err="1"/>
              <a:t>testing</a:t>
            </a:r>
            <a:r>
              <a:rPr lang="sv-SE" dirty="0"/>
              <a:t> </a:t>
            </a:r>
            <a:r>
              <a:rPr lang="sv-SE" dirty="0" err="1"/>
              <a:t>highlights</a:t>
            </a:r>
            <a:r>
              <a:rPr lang="sv-SE" dirty="0"/>
              <a:t> the </a:t>
            </a:r>
            <a:r>
              <a:rPr lang="sv-SE" dirty="0" err="1"/>
              <a:t>benefits</a:t>
            </a:r>
            <a:r>
              <a:rPr lang="sv-SE" dirty="0"/>
              <a:t> </a:t>
            </a:r>
            <a:r>
              <a:rPr lang="sv-SE" dirty="0" err="1"/>
              <a:t>with</a:t>
            </a:r>
            <a:r>
              <a:rPr lang="sv-SE" dirty="0"/>
              <a:t> </a:t>
            </a:r>
            <a:r>
              <a:rPr lang="sv-SE" dirty="0" err="1"/>
              <a:t>Quality</a:t>
            </a:r>
            <a:r>
              <a:rPr lang="sv-SE" dirty="0"/>
              <a:t> </a:t>
            </a:r>
            <a:r>
              <a:rPr lang="sv-SE" dirty="0" err="1"/>
              <a:t>of</a:t>
            </a:r>
            <a:r>
              <a:rPr lang="sv-SE" dirty="0"/>
              <a:t> Life-</a:t>
            </a:r>
            <a:r>
              <a:rPr lang="sv-SE" dirty="0" err="1"/>
              <a:t>conversations</a:t>
            </a:r>
            <a:endParaRPr lang="sv-SE" dirty="0"/>
          </a:p>
        </p:txBody>
      </p:sp>
      <p:sp>
        <p:nvSpPr>
          <p:cNvPr id="15" name="Text Placeholder 14">
            <a:extLst>
              <a:ext uri="{FF2B5EF4-FFF2-40B4-BE49-F238E27FC236}">
                <a16:creationId xmlns:a16="http://schemas.microsoft.com/office/drawing/2014/main" id="{AA4B1304-CF75-4844-9B7E-7CF887062A31}"/>
              </a:ext>
            </a:extLst>
          </p:cNvPr>
          <p:cNvSpPr>
            <a:spLocks noGrp="1"/>
          </p:cNvSpPr>
          <p:nvPr>
            <p:ph type="body" sz="quarter" idx="28"/>
          </p:nvPr>
        </p:nvSpPr>
        <p:spPr>
          <a:xfrm>
            <a:off x="550862" y="1304925"/>
            <a:ext cx="5875057" cy="410228"/>
          </a:xfrm>
        </p:spPr>
        <p:txBody>
          <a:bodyPr/>
          <a:lstStyle/>
          <a:p>
            <a:r>
              <a:rPr lang="en-US" sz="1600" dirty="0"/>
              <a:t>We have received very positive feedback…</a:t>
            </a:r>
            <a:endParaRPr lang="sv-SE" sz="1600" dirty="0"/>
          </a:p>
        </p:txBody>
      </p:sp>
      <p:sp>
        <p:nvSpPr>
          <p:cNvPr id="16" name="Text Placeholder 15">
            <a:extLst>
              <a:ext uri="{FF2B5EF4-FFF2-40B4-BE49-F238E27FC236}">
                <a16:creationId xmlns:a16="http://schemas.microsoft.com/office/drawing/2014/main" id="{8375BEAA-6E99-40F8-99AA-9686B14364AD}"/>
              </a:ext>
            </a:extLst>
          </p:cNvPr>
          <p:cNvSpPr>
            <a:spLocks noGrp="1"/>
          </p:cNvSpPr>
          <p:nvPr>
            <p:ph type="body" sz="quarter" idx="29"/>
          </p:nvPr>
        </p:nvSpPr>
        <p:spPr>
          <a:xfrm>
            <a:off x="7061200" y="1304925"/>
            <a:ext cx="4575709" cy="410228"/>
          </a:xfrm>
        </p:spPr>
        <p:txBody>
          <a:bodyPr/>
          <a:lstStyle/>
          <a:p>
            <a:r>
              <a:rPr lang="en-US" sz="1600" dirty="0"/>
              <a:t>...but also challenges</a:t>
            </a:r>
          </a:p>
        </p:txBody>
      </p:sp>
      <p:sp>
        <p:nvSpPr>
          <p:cNvPr id="4" name="Platshållare för bildnummer 3">
            <a:extLst>
              <a:ext uri="{FF2B5EF4-FFF2-40B4-BE49-F238E27FC236}">
                <a16:creationId xmlns:a16="http://schemas.microsoft.com/office/drawing/2014/main" id="{2ED7E117-38FA-4BEF-9A04-153EC076D3A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37AC7-33D9-447F-B835-411F63F8169F}" type="slidenum">
              <a:rPr kumimoji="0" lang="sv-SE"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Speech Bubble: Rectangle with Corners Rounded 20">
            <a:extLst>
              <a:ext uri="{FF2B5EF4-FFF2-40B4-BE49-F238E27FC236}">
                <a16:creationId xmlns:a16="http://schemas.microsoft.com/office/drawing/2014/main" id="{2D45F8CF-D24D-4206-ADE5-F78F14BAFCCF}"/>
              </a:ext>
            </a:extLst>
          </p:cNvPr>
          <p:cNvSpPr/>
          <p:nvPr/>
        </p:nvSpPr>
        <p:spPr>
          <a:xfrm>
            <a:off x="6839278" y="3642043"/>
            <a:ext cx="2919320" cy="1049873"/>
          </a:xfrm>
          <a:prstGeom prst="wedgeRoundRectCallout">
            <a:avLst>
              <a:gd name="adj1" fmla="val 27050"/>
              <a:gd name="adj2" fmla="val 66682"/>
              <a:gd name="adj3" fmla="val 166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prstClr val="black"/>
                </a:solidFill>
              </a:rPr>
              <a:t>The conversation was </a:t>
            </a:r>
            <a:r>
              <a:rPr lang="en-US" sz="1200" b="1" dirty="0">
                <a:solidFill>
                  <a:prstClr val="black"/>
                </a:solidFill>
              </a:rPr>
              <a:t>demanding for the customer, </a:t>
            </a:r>
            <a:r>
              <a:rPr lang="en-US" sz="1200" dirty="0">
                <a:solidFill>
                  <a:prstClr val="black"/>
                </a:solidFill>
              </a:rPr>
              <a:t>who could not really stay focused throughout the conversation. Next time I will split the conversation into two occasions</a:t>
            </a:r>
          </a:p>
        </p:txBody>
      </p:sp>
      <p:sp>
        <p:nvSpPr>
          <p:cNvPr id="27" name="Speech Bubble: Rectangle with Corners Rounded 26">
            <a:extLst>
              <a:ext uri="{FF2B5EF4-FFF2-40B4-BE49-F238E27FC236}">
                <a16:creationId xmlns:a16="http://schemas.microsoft.com/office/drawing/2014/main" id="{E9CFE353-A024-4C59-A608-8EDE26E8EE4A}"/>
              </a:ext>
            </a:extLst>
          </p:cNvPr>
          <p:cNvSpPr/>
          <p:nvPr/>
        </p:nvSpPr>
        <p:spPr>
          <a:xfrm>
            <a:off x="1036120" y="4302057"/>
            <a:ext cx="3223591" cy="732030"/>
          </a:xfrm>
          <a:prstGeom prst="wedgeRoundRectCallout">
            <a:avLst>
              <a:gd name="adj1" fmla="val 39267"/>
              <a:gd name="adj2" fmla="val 69773"/>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prstClr val="black"/>
                </a:solidFill>
              </a:rPr>
              <a:t>ASCOT enables </a:t>
            </a:r>
            <a:r>
              <a:rPr lang="en-US" sz="1200" b="1" dirty="0">
                <a:solidFill>
                  <a:prstClr val="black"/>
                </a:solidFill>
              </a:rPr>
              <a:t>customer centric care </a:t>
            </a:r>
            <a:r>
              <a:rPr lang="en-US" sz="1200" dirty="0">
                <a:solidFill>
                  <a:prstClr val="black"/>
                </a:solidFill>
              </a:rPr>
              <a:t>on a new level by pinpointing what really matters for the customer</a:t>
            </a:r>
          </a:p>
        </p:txBody>
      </p:sp>
      <p:sp>
        <p:nvSpPr>
          <p:cNvPr id="28" name="Speech Bubble: Rectangle with Corners Rounded 27">
            <a:extLst>
              <a:ext uri="{FF2B5EF4-FFF2-40B4-BE49-F238E27FC236}">
                <a16:creationId xmlns:a16="http://schemas.microsoft.com/office/drawing/2014/main" id="{EFE5D468-17F1-48E8-8980-9FEF6EBDAA7F}"/>
              </a:ext>
            </a:extLst>
          </p:cNvPr>
          <p:cNvSpPr/>
          <p:nvPr/>
        </p:nvSpPr>
        <p:spPr>
          <a:xfrm>
            <a:off x="2722282" y="2938261"/>
            <a:ext cx="2510706" cy="1076617"/>
          </a:xfrm>
          <a:prstGeom prst="wedgeRoundRectCallout">
            <a:avLst>
              <a:gd name="adj1" fmla="val 16604"/>
              <a:gd name="adj2" fmla="val 60691"/>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prstClr val="black"/>
                </a:solidFill>
              </a:rPr>
              <a:t>Quality of life-conversations </a:t>
            </a:r>
            <a:r>
              <a:rPr lang="en-US" sz="1200" b="1" dirty="0">
                <a:solidFill>
                  <a:prstClr val="black"/>
                </a:solidFill>
              </a:rPr>
              <a:t>deepen our knowledge of customers</a:t>
            </a:r>
            <a:r>
              <a:rPr lang="en-US" sz="1200" dirty="0">
                <a:solidFill>
                  <a:prstClr val="black"/>
                </a:solidFill>
              </a:rPr>
              <a:t>. I thought I knew a lot about a customer, but new things emerged during the conversation</a:t>
            </a:r>
          </a:p>
        </p:txBody>
      </p:sp>
      <p:sp>
        <p:nvSpPr>
          <p:cNvPr id="29" name="Speech Bubble: Rectangle with Corners Rounded 28">
            <a:extLst>
              <a:ext uri="{FF2B5EF4-FFF2-40B4-BE49-F238E27FC236}">
                <a16:creationId xmlns:a16="http://schemas.microsoft.com/office/drawing/2014/main" id="{27DF00A0-44E7-4DF9-9E9A-A7C70868845D}"/>
              </a:ext>
            </a:extLst>
          </p:cNvPr>
          <p:cNvSpPr/>
          <p:nvPr/>
        </p:nvSpPr>
        <p:spPr>
          <a:xfrm>
            <a:off x="6965685" y="2180445"/>
            <a:ext cx="1787244" cy="1076617"/>
          </a:xfrm>
          <a:prstGeom prst="wedgeRoundRectCallout">
            <a:avLst>
              <a:gd name="adj1" fmla="val 22799"/>
              <a:gd name="adj2" fmla="val 65930"/>
              <a:gd name="adj3" fmla="val 16667"/>
            </a:avLst>
          </a:prstGeom>
          <a:solidFill>
            <a:srgbClr val="F2E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prstClr val="black"/>
                </a:solidFill>
              </a:rPr>
              <a:t>Difficult to </a:t>
            </a:r>
            <a:r>
              <a:rPr lang="en-US" sz="1200" b="1" dirty="0">
                <a:solidFill>
                  <a:prstClr val="black"/>
                </a:solidFill>
              </a:rPr>
              <a:t>set aside time together with the contact person </a:t>
            </a:r>
            <a:r>
              <a:rPr lang="en-US" sz="1200" dirty="0">
                <a:solidFill>
                  <a:prstClr val="black"/>
                </a:solidFill>
              </a:rPr>
              <a:t>for documentation in the care plan</a:t>
            </a:r>
          </a:p>
        </p:txBody>
      </p:sp>
      <p:sp>
        <p:nvSpPr>
          <p:cNvPr id="36" name="TextBox 35">
            <a:extLst>
              <a:ext uri="{FF2B5EF4-FFF2-40B4-BE49-F238E27FC236}">
                <a16:creationId xmlns:a16="http://schemas.microsoft.com/office/drawing/2014/main" id="{876A22FB-C1CE-4E85-BBE5-8A01911C5970}"/>
              </a:ext>
            </a:extLst>
          </p:cNvPr>
          <p:cNvSpPr txBox="1"/>
          <p:nvPr/>
        </p:nvSpPr>
        <p:spPr>
          <a:xfrm>
            <a:off x="3888238" y="1843414"/>
            <a:ext cx="2396674" cy="715089"/>
          </a:xfrm>
          <a:prstGeom prst="wedgeRoundRectCallout">
            <a:avLst>
              <a:gd name="adj1" fmla="val -7585"/>
              <a:gd name="adj2" fmla="val 62500"/>
              <a:gd name="adj3" fmla="val 16667"/>
            </a:avLst>
          </a:prstGeom>
          <a:solidFill>
            <a:schemeClr val="accent5">
              <a:lumMod val="40000"/>
              <a:lumOff val="60000"/>
            </a:schemeClr>
          </a:solidFill>
        </p:spPr>
        <p:txBody>
          <a:bodyPr wrap="square" lIns="91440" tIns="45720" rIns="91440" bIns="45720" rtlCol="0" anchor="ctr">
            <a:spAutoFit/>
          </a:bodyPr>
          <a:lstStyle/>
          <a:p>
            <a:pPr lvl="0" algn="ctr">
              <a:defRPr/>
            </a:pPr>
            <a:r>
              <a:rPr lang="en-US" sz="1200" dirty="0">
                <a:solidFill>
                  <a:prstClr val="black"/>
                </a:solidFill>
              </a:rPr>
              <a:t>The customer </a:t>
            </a:r>
            <a:r>
              <a:rPr lang="en-US" sz="1200" b="1" dirty="0">
                <a:solidFill>
                  <a:prstClr val="black"/>
                </a:solidFill>
              </a:rPr>
              <a:t>really appreciated the conversation </a:t>
            </a:r>
            <a:r>
              <a:rPr lang="en-US" sz="1200" dirty="0">
                <a:solidFill>
                  <a:prstClr val="black"/>
                </a:solidFill>
              </a:rPr>
              <a:t>and </a:t>
            </a:r>
            <a:r>
              <a:rPr lang="en-US" sz="1200" b="1" dirty="0">
                <a:solidFill>
                  <a:prstClr val="black"/>
                </a:solidFill>
              </a:rPr>
              <a:t>felt important</a:t>
            </a:r>
            <a:endParaRPr kumimoji="0" lang="sv-SE"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Speech Bubble: Rectangle with Corners Rounded 36">
            <a:extLst>
              <a:ext uri="{FF2B5EF4-FFF2-40B4-BE49-F238E27FC236}">
                <a16:creationId xmlns:a16="http://schemas.microsoft.com/office/drawing/2014/main" id="{28101730-5FE3-4676-9DBD-1FF46C1D1FA2}"/>
              </a:ext>
            </a:extLst>
          </p:cNvPr>
          <p:cNvSpPr/>
          <p:nvPr/>
        </p:nvSpPr>
        <p:spPr>
          <a:xfrm>
            <a:off x="550862" y="2015762"/>
            <a:ext cx="3066752" cy="548687"/>
          </a:xfrm>
          <a:prstGeom prst="wedgeRoundRectCallo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prstClr val="black"/>
                </a:solidFill>
              </a:rPr>
              <a:t>The customer found it </a:t>
            </a:r>
            <a:r>
              <a:rPr lang="en-US" sz="1200" b="1" dirty="0">
                <a:solidFill>
                  <a:prstClr val="black"/>
                </a:solidFill>
              </a:rPr>
              <a:t>rewarding</a:t>
            </a:r>
            <a:r>
              <a:rPr lang="en-US" sz="1200" dirty="0">
                <a:solidFill>
                  <a:prstClr val="black"/>
                </a:solidFill>
              </a:rPr>
              <a:t> to talk about these areas and </a:t>
            </a:r>
            <a:r>
              <a:rPr lang="en-US" sz="1200" b="1" dirty="0">
                <a:solidFill>
                  <a:prstClr val="black"/>
                </a:solidFill>
              </a:rPr>
              <a:t>would like to have conversations often</a:t>
            </a:r>
          </a:p>
        </p:txBody>
      </p:sp>
      <p:sp>
        <p:nvSpPr>
          <p:cNvPr id="41" name="TextBox 40">
            <a:extLst>
              <a:ext uri="{FF2B5EF4-FFF2-40B4-BE49-F238E27FC236}">
                <a16:creationId xmlns:a16="http://schemas.microsoft.com/office/drawing/2014/main" id="{52CB3791-E6D4-45B7-9C5F-34515DEC1EF0}"/>
              </a:ext>
            </a:extLst>
          </p:cNvPr>
          <p:cNvSpPr txBox="1"/>
          <p:nvPr/>
        </p:nvSpPr>
        <p:spPr>
          <a:xfrm>
            <a:off x="720557" y="2874388"/>
            <a:ext cx="1758043" cy="612934"/>
          </a:xfrm>
          <a:prstGeom prst="wedgeRoundRectCallout">
            <a:avLst>
              <a:gd name="adj1" fmla="val 19882"/>
              <a:gd name="adj2" fmla="val 66471"/>
              <a:gd name="adj3" fmla="val 16667"/>
            </a:avLst>
          </a:prstGeom>
          <a:solidFill>
            <a:schemeClr val="accent5">
              <a:lumMod val="40000"/>
              <a:lumOff val="60000"/>
            </a:schemeClr>
          </a:solidFill>
        </p:spPr>
        <p:txBody>
          <a:bodyPr wrap="square" lIns="0" tIns="0" rIns="0" bIns="0" rtlCol="0" anchor="t">
            <a:spAutoFit/>
          </a:bodyPr>
          <a:lstStyle/>
          <a:p>
            <a:pPr lvl="0" algn="ctr">
              <a:defRPr/>
            </a:pPr>
            <a:r>
              <a:rPr lang="en-US" sz="1200" dirty="0">
                <a:solidFill>
                  <a:prstClr val="black"/>
                </a:solidFill>
              </a:rPr>
              <a:t>ASCOT as a tool makes it possible to </a:t>
            </a:r>
            <a:r>
              <a:rPr lang="en-US" sz="1200" b="1" dirty="0">
                <a:solidFill>
                  <a:prstClr val="black"/>
                </a:solidFill>
              </a:rPr>
              <a:t>see all our customers</a:t>
            </a:r>
          </a:p>
        </p:txBody>
      </p:sp>
      <p:sp>
        <p:nvSpPr>
          <p:cNvPr id="25" name="Speech Bubble: Rectangle with Corners Rounded 24">
            <a:extLst>
              <a:ext uri="{FF2B5EF4-FFF2-40B4-BE49-F238E27FC236}">
                <a16:creationId xmlns:a16="http://schemas.microsoft.com/office/drawing/2014/main" id="{9BA388E7-FC72-4408-A4F1-E5D3AA7E78D3}"/>
              </a:ext>
            </a:extLst>
          </p:cNvPr>
          <p:cNvSpPr/>
          <p:nvPr/>
        </p:nvSpPr>
        <p:spPr>
          <a:xfrm>
            <a:off x="9620168" y="2016836"/>
            <a:ext cx="1916837" cy="752376"/>
          </a:xfrm>
          <a:prstGeom prst="wedgeRoundRectCallout">
            <a:avLst/>
          </a:prstGeom>
          <a:solidFill>
            <a:srgbClr val="FAD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prstClr val="black"/>
                </a:solidFill>
              </a:rPr>
              <a:t>The customer thought the conversation took a long time and that </a:t>
            </a:r>
            <a:r>
              <a:rPr lang="en-US" sz="1200" b="1" dirty="0">
                <a:solidFill>
                  <a:prstClr val="black"/>
                </a:solidFill>
              </a:rPr>
              <a:t>too many questions were asked</a:t>
            </a:r>
            <a:endParaRPr kumimoji="0" lang="sv-SE" sz="1200" b="1" i="0" u="none" strike="noStrike" kern="1200" cap="none" spc="0" normalizeH="0" baseline="0" noProof="0" dirty="0">
              <a:ln>
                <a:noFill/>
              </a:ln>
              <a:solidFill>
                <a:prstClr val="black"/>
              </a:solidFill>
              <a:effectLst/>
              <a:uLnTx/>
              <a:uFillTx/>
              <a:latin typeface="Calibri"/>
            </a:endParaRPr>
          </a:p>
        </p:txBody>
      </p:sp>
      <p:sp>
        <p:nvSpPr>
          <p:cNvPr id="26" name="TextBox 25">
            <a:extLst>
              <a:ext uri="{FF2B5EF4-FFF2-40B4-BE49-F238E27FC236}">
                <a16:creationId xmlns:a16="http://schemas.microsoft.com/office/drawing/2014/main" id="{D70FB884-784F-4A5E-B46E-7C7863ADC62F}"/>
              </a:ext>
            </a:extLst>
          </p:cNvPr>
          <p:cNvSpPr txBox="1"/>
          <p:nvPr/>
        </p:nvSpPr>
        <p:spPr>
          <a:xfrm>
            <a:off x="4554720" y="4499178"/>
            <a:ext cx="1871199" cy="1532334"/>
          </a:xfrm>
          <a:prstGeom prst="wedgeRoundRectCallout">
            <a:avLst>
              <a:gd name="adj1" fmla="val -31275"/>
              <a:gd name="adj2" fmla="val 65043"/>
              <a:gd name="adj3" fmla="val 16667"/>
            </a:avLst>
          </a:prstGeom>
          <a:solidFill>
            <a:schemeClr val="accent5">
              <a:lumMod val="40000"/>
              <a:lumOff val="60000"/>
            </a:schemeClr>
          </a:solidFill>
        </p:spPr>
        <p:txBody>
          <a:bodyPr wrap="square" lIns="91440" tIns="45720" rIns="91440" bIns="45720" rtlCol="0" anchor="ctr">
            <a:spAutoFit/>
          </a:bodyPr>
          <a:lstStyle/>
          <a:p>
            <a:pPr lvl="0" algn="ctr">
              <a:defRPr/>
            </a:pPr>
            <a:r>
              <a:rPr lang="en-US" sz="1200" dirty="0">
                <a:solidFill>
                  <a:prstClr val="black"/>
                </a:solidFill>
              </a:rPr>
              <a:t>The conversation gave a </a:t>
            </a:r>
            <a:r>
              <a:rPr lang="en-US" sz="1200" b="1" dirty="0">
                <a:solidFill>
                  <a:prstClr val="black"/>
                </a:solidFill>
              </a:rPr>
              <a:t>deeper understanding of the customer </a:t>
            </a:r>
            <a:r>
              <a:rPr lang="en-US" sz="1200" dirty="0">
                <a:solidFill>
                  <a:prstClr val="black"/>
                </a:solidFill>
              </a:rPr>
              <a:t>and gave new input about what you can talk to the customer about in everyday life</a:t>
            </a:r>
          </a:p>
        </p:txBody>
      </p:sp>
      <p:sp>
        <p:nvSpPr>
          <p:cNvPr id="22" name="Speech Bubble: Rectangle with Corners Rounded 20">
            <a:extLst>
              <a:ext uri="{FF2B5EF4-FFF2-40B4-BE49-F238E27FC236}">
                <a16:creationId xmlns:a16="http://schemas.microsoft.com/office/drawing/2014/main" id="{2BB9A1DE-4547-45B7-B29A-47004508A7FF}"/>
              </a:ext>
            </a:extLst>
          </p:cNvPr>
          <p:cNvSpPr/>
          <p:nvPr/>
        </p:nvSpPr>
        <p:spPr>
          <a:xfrm>
            <a:off x="9820511" y="4668072"/>
            <a:ext cx="1675024" cy="1194546"/>
          </a:xfrm>
          <a:prstGeom prst="wedgeRoundRectCallout">
            <a:avLst>
              <a:gd name="adj1" fmla="val -29723"/>
              <a:gd name="adj2" fmla="val 64203"/>
              <a:gd name="adj3" fmla="val 166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prstClr val="black"/>
                </a:solidFill>
              </a:rPr>
              <a:t>It is important to </a:t>
            </a:r>
            <a:r>
              <a:rPr lang="en-US" sz="1200" b="1" dirty="0">
                <a:solidFill>
                  <a:prstClr val="black"/>
                </a:solidFill>
              </a:rPr>
              <a:t>set aside time</a:t>
            </a:r>
            <a:r>
              <a:rPr lang="en-US" sz="1200" dirty="0">
                <a:solidFill>
                  <a:prstClr val="black"/>
                </a:solidFill>
              </a:rPr>
              <a:t> so that customers have the opportunity to </a:t>
            </a:r>
            <a:r>
              <a:rPr lang="en-US" sz="1200" b="1" dirty="0">
                <a:solidFill>
                  <a:prstClr val="black"/>
                </a:solidFill>
              </a:rPr>
              <a:t>calmly answer the questions</a:t>
            </a:r>
            <a:endParaRPr kumimoji="0" lang="sv-SE" sz="1200" b="1" i="0" u="none" strike="noStrike" kern="1200" cap="none" spc="0" normalizeH="0" baseline="0" noProof="0" dirty="0">
              <a:ln>
                <a:noFill/>
              </a:ln>
              <a:solidFill>
                <a:prstClr val="black"/>
              </a:solidFill>
              <a:effectLst/>
              <a:uLnTx/>
              <a:uFillTx/>
              <a:latin typeface="Calibri"/>
            </a:endParaRPr>
          </a:p>
        </p:txBody>
      </p:sp>
      <p:sp>
        <p:nvSpPr>
          <p:cNvPr id="24" name="Speech Bubble: Rectangle with Corners Rounded 24">
            <a:extLst>
              <a:ext uri="{FF2B5EF4-FFF2-40B4-BE49-F238E27FC236}">
                <a16:creationId xmlns:a16="http://schemas.microsoft.com/office/drawing/2014/main" id="{66C76FB7-2631-4773-B2DD-615A81711D98}"/>
              </a:ext>
            </a:extLst>
          </p:cNvPr>
          <p:cNvSpPr/>
          <p:nvPr/>
        </p:nvSpPr>
        <p:spPr>
          <a:xfrm>
            <a:off x="10023909" y="3070895"/>
            <a:ext cx="1613000" cy="988847"/>
          </a:xfrm>
          <a:prstGeom prst="wedgeRoundRect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dirty="0">
                <a:solidFill>
                  <a:prstClr val="black"/>
                </a:solidFill>
              </a:rPr>
              <a:t>Difficult to set aside time </a:t>
            </a:r>
            <a:r>
              <a:rPr lang="en-US" sz="1200" dirty="0">
                <a:solidFill>
                  <a:prstClr val="black"/>
                </a:solidFill>
              </a:rPr>
              <a:t>to be able to have a conversation and </a:t>
            </a:r>
            <a:r>
              <a:rPr lang="en-US" sz="1200" b="1" dirty="0">
                <a:solidFill>
                  <a:prstClr val="black"/>
                </a:solidFill>
              </a:rPr>
              <a:t>sit undisturbed </a:t>
            </a:r>
            <a:r>
              <a:rPr lang="en-US" sz="1200" dirty="0">
                <a:solidFill>
                  <a:prstClr val="black"/>
                </a:solidFill>
              </a:rPr>
              <a:t>with a customer</a:t>
            </a:r>
          </a:p>
        </p:txBody>
      </p:sp>
      <p:sp>
        <p:nvSpPr>
          <p:cNvPr id="31" name="TextBox 40">
            <a:extLst>
              <a:ext uri="{FF2B5EF4-FFF2-40B4-BE49-F238E27FC236}">
                <a16:creationId xmlns:a16="http://schemas.microsoft.com/office/drawing/2014/main" id="{6FBC1DB6-5678-4334-A7E3-74E01182E6D8}"/>
              </a:ext>
            </a:extLst>
          </p:cNvPr>
          <p:cNvSpPr txBox="1"/>
          <p:nvPr/>
        </p:nvSpPr>
        <p:spPr>
          <a:xfrm>
            <a:off x="1276817" y="5530538"/>
            <a:ext cx="2403566" cy="612934"/>
          </a:xfrm>
          <a:prstGeom prst="wedgeRoundRectCallout">
            <a:avLst>
              <a:gd name="adj1" fmla="val 22601"/>
              <a:gd name="adj2" fmla="val 59134"/>
              <a:gd name="adj3" fmla="val 16667"/>
            </a:avLst>
          </a:prstGeom>
          <a:solidFill>
            <a:schemeClr val="accent5"/>
          </a:solidFill>
        </p:spPr>
        <p:txBody>
          <a:bodyPr wrap="square" lIns="0" tIns="0" rIns="0" bIns="0" rtlCol="0" anchor="t">
            <a:spAutoFit/>
          </a:bodyPr>
          <a:lstStyle/>
          <a:p>
            <a:pPr algn="ctr">
              <a:defRPr/>
            </a:pPr>
            <a:r>
              <a:rPr lang="en-US" sz="1200" dirty="0">
                <a:solidFill>
                  <a:prstClr val="black"/>
                </a:solidFill>
              </a:rPr>
              <a:t>ASCOT makes it easier to </a:t>
            </a:r>
            <a:r>
              <a:rPr lang="en-US" sz="1200" b="1" dirty="0">
                <a:solidFill>
                  <a:prstClr val="black"/>
                </a:solidFill>
              </a:rPr>
              <a:t>assign individual goals</a:t>
            </a:r>
            <a:r>
              <a:rPr lang="en-US" sz="1200" dirty="0">
                <a:solidFill>
                  <a:prstClr val="black"/>
                </a:solidFill>
              </a:rPr>
              <a:t> in the care plan</a:t>
            </a:r>
          </a:p>
          <a:p>
            <a:pPr lvl="0" algn="ctr">
              <a:defRPr/>
            </a:pPr>
            <a:r>
              <a:rPr lang="sv-SE" sz="1200" dirty="0">
                <a:solidFill>
                  <a:prstClr val="black"/>
                </a:solidFill>
              </a:rPr>
              <a:t> -&gt;  </a:t>
            </a:r>
            <a:r>
              <a:rPr lang="sv-SE" sz="1200" b="1" dirty="0" err="1">
                <a:solidFill>
                  <a:prstClr val="black"/>
                </a:solidFill>
              </a:rPr>
              <a:t>reality-based</a:t>
            </a:r>
            <a:r>
              <a:rPr lang="sv-SE" sz="1200" b="1" dirty="0">
                <a:solidFill>
                  <a:prstClr val="black"/>
                </a:solidFill>
              </a:rPr>
              <a:t> </a:t>
            </a:r>
            <a:r>
              <a:rPr lang="sv-SE" sz="1200" b="1" dirty="0" err="1">
                <a:solidFill>
                  <a:prstClr val="black"/>
                </a:solidFill>
              </a:rPr>
              <a:t>care</a:t>
            </a:r>
            <a:r>
              <a:rPr lang="sv-SE" sz="1200" b="1" dirty="0">
                <a:solidFill>
                  <a:prstClr val="black"/>
                </a:solidFill>
              </a:rPr>
              <a:t> plans</a:t>
            </a:r>
            <a:r>
              <a:rPr lang="sv-SE" sz="1200" dirty="0">
                <a:solidFill>
                  <a:prstClr val="black"/>
                </a:solidFill>
              </a:rPr>
              <a:t>! </a:t>
            </a: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Speech Bubble: Rectangle with Corners Rounded 24">
            <a:extLst>
              <a:ext uri="{FF2B5EF4-FFF2-40B4-BE49-F238E27FC236}">
                <a16:creationId xmlns:a16="http://schemas.microsoft.com/office/drawing/2014/main" id="{4C71274A-77E6-421D-95D6-67AE567EBF44}"/>
              </a:ext>
            </a:extLst>
          </p:cNvPr>
          <p:cNvSpPr/>
          <p:nvPr/>
        </p:nvSpPr>
        <p:spPr>
          <a:xfrm>
            <a:off x="7123611" y="4981304"/>
            <a:ext cx="2496557" cy="1341120"/>
          </a:xfrm>
          <a:prstGeom prst="wedgeRoundRect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dirty="0">
                <a:solidFill>
                  <a:prstClr val="black"/>
                </a:solidFill>
              </a:rPr>
              <a:t>Difficult to observe </a:t>
            </a:r>
            <a:r>
              <a:rPr lang="en-US" sz="1200" dirty="0">
                <a:solidFill>
                  <a:prstClr val="black"/>
                </a:solidFill>
              </a:rPr>
              <a:t>the customer – </a:t>
            </a:r>
            <a:r>
              <a:rPr lang="en-US" sz="1200" b="1" dirty="0">
                <a:solidFill>
                  <a:prstClr val="black"/>
                </a:solidFill>
              </a:rPr>
              <a:t>my interpretations may not be correct </a:t>
            </a:r>
            <a:r>
              <a:rPr lang="en-US" sz="1200" dirty="0">
                <a:solidFill>
                  <a:prstClr val="black"/>
                </a:solidFill>
              </a:rPr>
              <a:t>and how do I know what goals and </a:t>
            </a:r>
            <a:r>
              <a:rPr lang="en-US" sz="1200" b="1" dirty="0">
                <a:solidFill>
                  <a:prstClr val="black"/>
                </a:solidFill>
              </a:rPr>
              <a:t>measures the customer would want </a:t>
            </a:r>
            <a:r>
              <a:rPr lang="en-US" sz="1200" dirty="0">
                <a:solidFill>
                  <a:prstClr val="black"/>
                </a:solidFill>
              </a:rPr>
              <a:t>to include in the care plan  </a:t>
            </a:r>
          </a:p>
        </p:txBody>
      </p:sp>
    </p:spTree>
    <p:extLst>
      <p:ext uri="{BB962C8B-B14F-4D97-AF65-F5344CB8AC3E}">
        <p14:creationId xmlns:p14="http://schemas.microsoft.com/office/powerpoint/2010/main" val="126135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allAtOnce" animBg="1"/>
      <p:bldP spid="4" grpId="0"/>
      <p:bldP spid="21" grpId="0" animBg="1"/>
      <p:bldP spid="29" grpId="0" animBg="1"/>
      <p:bldP spid="25" grpId="0" animBg="1"/>
      <p:bldP spid="22" grpId="0" animBg="1"/>
      <p:bldP spid="24"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1.89999999999999991118E+00&quot;&gt;&lt;m_msothmcolidx val=&quot;0&quot;/&gt;&lt;m_rgb r=&quot;FD&quot; g=&quot;FB&quot; b=&quot;F9&quot;/&gt;&lt;/elem&gt;&lt;elem m_fUsage=&quot;1.53899999999999992362E+00&quot;&gt;&lt;m_msothmcolidx val=&quot;0&quot;/&gt;&lt;m_rgb r=&quot;F2&quot; g=&quot;EB&quot; b=&quot;E1&quot;/&gt;&lt;/elem&gt;&lt;/m_vecMRU&gt;&lt;/m_mruColor&gt;&lt;m_eweekdayFirstOfWeek val=&quot;1&quot;/&gt;&lt;m_eweekdayFirstOfWorkweek val=&quot;2&quot;/&gt;&lt;m_eweekdayFirstOfWeekend val=&quot;7&quot;/&gt;&lt;/CPresentation&gt;&lt;/root&gt;"/>
  <p:tag name="L1_COLOR1" val="15791609"/>
  <p:tag name="L1_COLOR2" val="16777215"/>
  <p:tag name="L2_COLOR1" val="4795666"/>
  <p:tag name="L2_COLOR2" val="4795666"/>
  <p:tag name="L3_COLOR1" val="11524090"/>
  <p:tag name="L3_COLOR2" val="16777215"/>
  <p:tag name="L4_COLOR1" val="9474300"/>
  <p:tag name="L4_COLOR2" val="16777215"/>
  <p:tag name="L5_COLOR1" val="15791609"/>
  <p:tag name="L5_COLOR2" val="16777215"/>
  <p:tag name="L6_COLOR1" val="15791609"/>
  <p:tag name="L6_COLOR2" val="16777215"/>
  <p:tag name="L7_COLOR1" val="15791609"/>
  <p:tag name="L7_COLOR2" val="16777215"/>
  <p:tag name="L8_COLOR1" val="15791609"/>
  <p:tag name="L8_COLOR2" val="16777215"/>
  <p:tag name="L9_COLOR1" val="15791609"/>
  <p:tag name="L9_COLOR2" val="16777215"/>
  <p:tag name="L10_COLOR1" val="15791609"/>
  <p:tag name="L10_COLOR2" val="16777215"/>
  <p:tag name="L11_COLOR1" val="15791609"/>
  <p:tag name="L11_COLOR2" val="16777215"/>
  <p:tag name="L12_COLOR1" val="15791609"/>
  <p:tag name="L12_COLOR2" val="16777215"/>
  <p:tag name="L13_COLOR1" val="15791609"/>
  <p:tag name="L13_COLOR2" val="16777215"/>
  <p:tag name="L14_COLOR1" val="15791609"/>
  <p:tag name="L14_COLOR2" val="16777215"/>
  <p:tag name="L15_COLOR1" val="15791609"/>
  <p:tag name="L15_COLOR2" val="16777215"/>
  <p:tag name="L16_COLOR1" val="15791609"/>
  <p:tag name="L16_COLOR2" val="16777215"/>
  <p:tag name="L17_COLOR1" val="4795666"/>
  <p:tag name="L17_COLOR2" val="4795666"/>
  <p:tag name="L18_COLOR1" val="4795666"/>
  <p:tag name="L18_COLOR2" val="4795666"/>
  <p:tag name="L19_COLOR1" val="4795666"/>
  <p:tag name="L19_COLOR2" val="4795666"/>
  <p:tag name="L20_COLOR1" val="4795666"/>
  <p:tag name="L20_COLOR2" val="4795666"/>
  <p:tag name="L21_COLOR1" val="4795666"/>
  <p:tag name="L21_COLOR2" val="4795666"/>
  <p:tag name="L22_COLOR1" val="10854485"/>
  <p:tag name="L22_COLOR2" val="16777215"/>
  <p:tag name="L23_COLOR1" val="11524090"/>
  <p:tag name="L23_COLOR2" val="16777215"/>
  <p:tag name="L24_COLOR1" val="9474300"/>
  <p:tag name="L24_COLOR2" val="16777215"/>
  <p:tag name="L25_COLOR1" val="15791609"/>
  <p:tag name="L25_COLOR2" val="16777215"/>
  <p:tag name="L26_COLOR1" val="10854485"/>
  <p:tag name="L26_COLOR2" val="16777215"/>
  <p:tag name="L27_COLOR1" val="11524090"/>
  <p:tag name="L27_COLOR2" val="16777215"/>
  <p:tag name="L28_COLOR1" val="9474300"/>
  <p:tag name="L28_COLOR2" val="16777215"/>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o5TXHhFq91oV0RT1bRzx4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42Q9zeKZiWmtaqRPwDFfc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fPthTX949M2hn5Gbyxjmz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o5TXHhFq91oV0RT1bRzx4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ttendo documentation">
  <a:themeElements>
    <a:clrScheme name="Attendo">
      <a:dk1>
        <a:sysClr val="windowText" lastClr="000000"/>
      </a:dk1>
      <a:lt1>
        <a:sysClr val="window" lastClr="FFFFFF"/>
      </a:lt1>
      <a:dk2>
        <a:srgbClr val="FC9090"/>
      </a:dk2>
      <a:lt2>
        <a:srgbClr val="F2EBE1"/>
      </a:lt2>
      <a:accent1>
        <a:srgbClr val="122D49"/>
      </a:accent1>
      <a:accent2>
        <a:srgbClr val="7EA96C"/>
      </a:accent2>
      <a:accent3>
        <a:srgbClr val="3D7098"/>
      </a:accent3>
      <a:accent4>
        <a:srgbClr val="F6B772"/>
      </a:accent4>
      <a:accent5>
        <a:srgbClr val="4E9398"/>
      </a:accent5>
      <a:accent6>
        <a:srgbClr val="C74F96"/>
      </a:accent6>
      <a:hlink>
        <a:srgbClr val="0563C1"/>
      </a:hlink>
      <a:folHlink>
        <a:srgbClr val="954F72"/>
      </a:folHlink>
    </a:clrScheme>
    <a:fontScheme name="Anpassat 2">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EBE1"/>
        </a:solidFill>
        <a:ln>
          <a:noFill/>
        </a:ln>
      </a:spPr>
      <a:bodyPr rtlCol="0" anchor="ctr"/>
      <a:lstStyle>
        <a:defPPr algn="ctr">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ttendo PPT-mall.potx" id="{1AFB059D-64ED-4FFD-BDE0-459AF0F3525F}" vid="{17F75445-B4E9-463F-BF4C-DE0C56779148}"/>
    </a:ext>
  </a:extLst>
</a:theme>
</file>

<file path=ppt/theme/theme2.xml><?xml version="1.0" encoding="utf-8"?>
<a:theme xmlns:a="http://schemas.openxmlformats.org/drawingml/2006/main" name="10_Attendo documentation">
  <a:themeElements>
    <a:clrScheme name="Attendo">
      <a:dk1>
        <a:sysClr val="windowText" lastClr="000000"/>
      </a:dk1>
      <a:lt1>
        <a:sysClr val="window" lastClr="FFFFFF"/>
      </a:lt1>
      <a:dk2>
        <a:srgbClr val="FC9090"/>
      </a:dk2>
      <a:lt2>
        <a:srgbClr val="F2EBE1"/>
      </a:lt2>
      <a:accent1>
        <a:srgbClr val="122D49"/>
      </a:accent1>
      <a:accent2>
        <a:srgbClr val="7EA96C"/>
      </a:accent2>
      <a:accent3>
        <a:srgbClr val="3D7098"/>
      </a:accent3>
      <a:accent4>
        <a:srgbClr val="F6B772"/>
      </a:accent4>
      <a:accent5>
        <a:srgbClr val="4E9398"/>
      </a:accent5>
      <a:accent6>
        <a:srgbClr val="C74F96"/>
      </a:accent6>
      <a:hlink>
        <a:srgbClr val="0563C1"/>
      </a:hlink>
      <a:folHlink>
        <a:srgbClr val="954F72"/>
      </a:folHlink>
    </a:clrScheme>
    <a:fontScheme name="Anpassat 2">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EBE1"/>
        </a:solidFill>
        <a:ln>
          <a:noFill/>
        </a:ln>
      </a:spPr>
      <a:bodyPr rtlCol="0" anchor="ctr"/>
      <a:lstStyle>
        <a:defPPr algn="ctr">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ttendo PPT-mall.potx" id="{1AFB059D-64ED-4FFD-BDE0-459AF0F3525F}" vid="{17F75445-B4E9-463F-BF4C-DE0C56779148}"/>
    </a:ext>
  </a:extLst>
</a:theme>
</file>

<file path=ppt/theme/theme3.xml><?xml version="1.0" encoding="utf-8"?>
<a:theme xmlns:a="http://schemas.openxmlformats.org/drawingml/2006/main" name="2_Attendo documentation">
  <a:themeElements>
    <a:clrScheme name="Anpassat 29">
      <a:dk1>
        <a:sysClr val="windowText" lastClr="000000"/>
      </a:dk1>
      <a:lt1>
        <a:sysClr val="window" lastClr="FFFFFF"/>
      </a:lt1>
      <a:dk2>
        <a:srgbClr val="FC9090"/>
      </a:dk2>
      <a:lt2>
        <a:srgbClr val="F2EBE1"/>
      </a:lt2>
      <a:accent1>
        <a:srgbClr val="122D49"/>
      </a:accent1>
      <a:accent2>
        <a:srgbClr val="7EA96C"/>
      </a:accent2>
      <a:accent3>
        <a:srgbClr val="3D7098"/>
      </a:accent3>
      <a:accent4>
        <a:srgbClr val="F6B772"/>
      </a:accent4>
      <a:accent5>
        <a:srgbClr val="4E9398"/>
      </a:accent5>
      <a:accent6>
        <a:srgbClr val="C74F96"/>
      </a:accent6>
      <a:hlink>
        <a:srgbClr val="0563C1"/>
      </a:hlink>
      <a:folHlink>
        <a:srgbClr val="954F72"/>
      </a:folHlink>
    </a:clrScheme>
    <a:fontScheme name="Anpassat 2">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EBE1"/>
        </a:solidFill>
        <a:ln>
          <a:noFill/>
        </a:ln>
      </a:spPr>
      <a:bodyPr rtlCol="0" anchor="ctr"/>
      <a:lstStyle>
        <a:defPPr algn="ctr">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8" id="{C1BB34F7-30CC-4951-BCFA-16D4FA3C206B}" vid="{732E7AF4-4971-4DFE-AF19-8BE9A9B855BA}"/>
    </a:ext>
  </a:extLst>
</a:theme>
</file>

<file path=ppt/theme/theme4.xml><?xml version="1.0" encoding="utf-8"?>
<a:theme xmlns:a="http://schemas.openxmlformats.org/drawingml/2006/main" name="6_Attendo documentation">
  <a:themeElements>
    <a:clrScheme name="Anpassat 29">
      <a:dk1>
        <a:sysClr val="windowText" lastClr="000000"/>
      </a:dk1>
      <a:lt1>
        <a:sysClr val="window" lastClr="FFFFFF"/>
      </a:lt1>
      <a:dk2>
        <a:srgbClr val="FC9090"/>
      </a:dk2>
      <a:lt2>
        <a:srgbClr val="F2EBE1"/>
      </a:lt2>
      <a:accent1>
        <a:srgbClr val="122D49"/>
      </a:accent1>
      <a:accent2>
        <a:srgbClr val="7EA96C"/>
      </a:accent2>
      <a:accent3>
        <a:srgbClr val="3D7098"/>
      </a:accent3>
      <a:accent4>
        <a:srgbClr val="F6B772"/>
      </a:accent4>
      <a:accent5>
        <a:srgbClr val="4E9398"/>
      </a:accent5>
      <a:accent6>
        <a:srgbClr val="C74F96"/>
      </a:accent6>
      <a:hlink>
        <a:srgbClr val="0563C1"/>
      </a:hlink>
      <a:folHlink>
        <a:srgbClr val="954F72"/>
      </a:folHlink>
    </a:clrScheme>
    <a:fontScheme name="Anpassat 2">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EBE1"/>
        </a:solidFill>
        <a:ln>
          <a:noFill/>
        </a:ln>
      </a:spPr>
      <a:bodyPr rtlCol="0" anchor="ctr"/>
      <a:lstStyle>
        <a:defPPr algn="ctr">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ttendo PPT template.potx" id="{3FA7DE10-3CB7-403F-9577-A0F7CC1BF4CA}" vid="{DAEEA565-1173-4858-B96D-40EFD8110915}"/>
    </a:ext>
  </a:extLst>
</a:theme>
</file>

<file path=ppt/theme/theme5.xml><?xml version="1.0" encoding="utf-8"?>
<a:theme xmlns:a="http://schemas.openxmlformats.org/drawingml/2006/main" name="8_Attendo documentation">
  <a:themeElements>
    <a:clrScheme name="Attendo">
      <a:dk1>
        <a:sysClr val="windowText" lastClr="000000"/>
      </a:dk1>
      <a:lt1>
        <a:sysClr val="window" lastClr="FFFFFF"/>
      </a:lt1>
      <a:dk2>
        <a:srgbClr val="FC9090"/>
      </a:dk2>
      <a:lt2>
        <a:srgbClr val="F2EBE1"/>
      </a:lt2>
      <a:accent1>
        <a:srgbClr val="122D49"/>
      </a:accent1>
      <a:accent2>
        <a:srgbClr val="7EA96C"/>
      </a:accent2>
      <a:accent3>
        <a:srgbClr val="3D7098"/>
      </a:accent3>
      <a:accent4>
        <a:srgbClr val="F6B772"/>
      </a:accent4>
      <a:accent5>
        <a:srgbClr val="4E9398"/>
      </a:accent5>
      <a:accent6>
        <a:srgbClr val="C74F96"/>
      </a:accent6>
      <a:hlink>
        <a:srgbClr val="0563C1"/>
      </a:hlink>
      <a:folHlink>
        <a:srgbClr val="954F72"/>
      </a:folHlink>
    </a:clrScheme>
    <a:fontScheme name="Anpassat 2">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EBE1"/>
        </a:solidFill>
        <a:ln>
          <a:noFill/>
        </a:ln>
      </a:spPr>
      <a:bodyPr rtlCol="0" anchor="ctr"/>
      <a:lstStyle>
        <a:defPPr algn="ctr">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ttendo PPT-mall.potx" id="{1AFB059D-64ED-4FFD-BDE0-459AF0F3525F}" vid="{17F75445-B4E9-463F-BF4C-DE0C56779148}"/>
    </a:ext>
  </a:extLst>
</a:theme>
</file>

<file path=ppt/theme/theme6.xml><?xml version="1.0" encoding="utf-8"?>
<a:theme xmlns:a="http://schemas.openxmlformats.org/drawingml/2006/main" name="1_Attendo documentation">
  <a:themeElements>
    <a:clrScheme name="Attendo">
      <a:dk1>
        <a:sysClr val="windowText" lastClr="000000"/>
      </a:dk1>
      <a:lt1>
        <a:sysClr val="window" lastClr="FFFFFF"/>
      </a:lt1>
      <a:dk2>
        <a:srgbClr val="FC9090"/>
      </a:dk2>
      <a:lt2>
        <a:srgbClr val="F2EBE1"/>
      </a:lt2>
      <a:accent1>
        <a:srgbClr val="122D49"/>
      </a:accent1>
      <a:accent2>
        <a:srgbClr val="7EA96C"/>
      </a:accent2>
      <a:accent3>
        <a:srgbClr val="3D7098"/>
      </a:accent3>
      <a:accent4>
        <a:srgbClr val="F6B772"/>
      </a:accent4>
      <a:accent5>
        <a:srgbClr val="4E9398"/>
      </a:accent5>
      <a:accent6>
        <a:srgbClr val="C74F96"/>
      </a:accent6>
      <a:hlink>
        <a:srgbClr val="0563C1"/>
      </a:hlink>
      <a:folHlink>
        <a:srgbClr val="954F72"/>
      </a:folHlink>
    </a:clrScheme>
    <a:fontScheme name="Anpassat 2">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EBE1"/>
        </a:solidFill>
        <a:ln>
          <a:noFill/>
        </a:ln>
      </a:spPr>
      <a:bodyPr rtlCol="0" anchor="ctr"/>
      <a:lstStyle>
        <a:defPPr algn="ctr">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ttendo PPT-mall.potx" id="{1AFB059D-64ED-4FFD-BDE0-459AF0F3525F}" vid="{17F75445-B4E9-463F-BF4C-DE0C56779148}"/>
    </a:ext>
  </a:extLst>
</a:theme>
</file>

<file path=ppt/theme/theme7.xml><?xml version="1.0" encoding="utf-8"?>
<a:theme xmlns:a="http://schemas.openxmlformats.org/drawingml/2006/main" name="7_Attendo documentation">
  <a:themeElements>
    <a:clrScheme name="Anpassat 29">
      <a:dk1>
        <a:sysClr val="windowText" lastClr="000000"/>
      </a:dk1>
      <a:lt1>
        <a:sysClr val="window" lastClr="FFFFFF"/>
      </a:lt1>
      <a:dk2>
        <a:srgbClr val="FC9090"/>
      </a:dk2>
      <a:lt2>
        <a:srgbClr val="F2EBE1"/>
      </a:lt2>
      <a:accent1>
        <a:srgbClr val="122D49"/>
      </a:accent1>
      <a:accent2>
        <a:srgbClr val="7EA96C"/>
      </a:accent2>
      <a:accent3>
        <a:srgbClr val="3D7098"/>
      </a:accent3>
      <a:accent4>
        <a:srgbClr val="F6B772"/>
      </a:accent4>
      <a:accent5>
        <a:srgbClr val="4E9398"/>
      </a:accent5>
      <a:accent6>
        <a:srgbClr val="C74F96"/>
      </a:accent6>
      <a:hlink>
        <a:srgbClr val="0563C1"/>
      </a:hlink>
      <a:folHlink>
        <a:srgbClr val="954F72"/>
      </a:folHlink>
    </a:clrScheme>
    <a:fontScheme name="Anpassat 2">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EBE1"/>
        </a:solidFill>
        <a:ln>
          <a:noFill/>
        </a:ln>
      </a:spPr>
      <a:bodyPr rtlCol="0" anchor="ctr"/>
      <a:lstStyle>
        <a:defPPr algn="ctr">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8" id="{C1BB34F7-30CC-4951-BCFA-16D4FA3C206B}" vid="{732E7AF4-4971-4DFE-AF19-8BE9A9B855BA}"/>
    </a:ext>
  </a:extLst>
</a:theme>
</file>

<file path=ppt/theme/theme8.xml><?xml version="1.0" encoding="utf-8"?>
<a:theme xmlns:a="http://schemas.openxmlformats.org/drawingml/2006/main" name="Office-tema">
  <a:themeElements>
    <a:clrScheme name="Attendo">
      <a:dk1>
        <a:sysClr val="windowText" lastClr="000000"/>
      </a:dk1>
      <a:lt1>
        <a:sysClr val="window" lastClr="FFFFFF"/>
      </a:lt1>
      <a:dk2>
        <a:srgbClr val="FC9090"/>
      </a:dk2>
      <a:lt2>
        <a:srgbClr val="F2EBE1"/>
      </a:lt2>
      <a:accent1>
        <a:srgbClr val="122D49"/>
      </a:accent1>
      <a:accent2>
        <a:srgbClr val="7EA96C"/>
      </a:accent2>
      <a:accent3>
        <a:srgbClr val="3D7098"/>
      </a:accent3>
      <a:accent4>
        <a:srgbClr val="F6B772"/>
      </a:accent4>
      <a:accent5>
        <a:srgbClr val="4E9398"/>
      </a:accent5>
      <a:accent6>
        <a:srgbClr val="C74F9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Attendo">
      <a:dk1>
        <a:sysClr val="windowText" lastClr="000000"/>
      </a:dk1>
      <a:lt1>
        <a:sysClr val="window" lastClr="FFFFFF"/>
      </a:lt1>
      <a:dk2>
        <a:srgbClr val="FC9090"/>
      </a:dk2>
      <a:lt2>
        <a:srgbClr val="F2EBE1"/>
      </a:lt2>
      <a:accent1>
        <a:srgbClr val="122D49"/>
      </a:accent1>
      <a:accent2>
        <a:srgbClr val="7EA96C"/>
      </a:accent2>
      <a:accent3>
        <a:srgbClr val="3D7098"/>
      </a:accent3>
      <a:accent4>
        <a:srgbClr val="F6B772"/>
      </a:accent4>
      <a:accent5>
        <a:srgbClr val="4E9398"/>
      </a:accent5>
      <a:accent6>
        <a:srgbClr val="C74F9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D49C40FEA1EB4DA3B635F2A6345088" ma:contentTypeVersion="16" ma:contentTypeDescription="Create a new document." ma:contentTypeScope="" ma:versionID="0fa3ab48f81db3d5a201591026916b97">
  <xsd:schema xmlns:xsd="http://www.w3.org/2001/XMLSchema" xmlns:xs="http://www.w3.org/2001/XMLSchema" xmlns:p="http://schemas.microsoft.com/office/2006/metadata/properties" xmlns:ns2="04ff1e85-8b25-44ad-a61b-28a27c590d7b" xmlns:ns3="ec85f9b1-95e2-40eb-8686-100977f3e577" targetNamespace="http://schemas.microsoft.com/office/2006/metadata/properties" ma:root="true" ma:fieldsID="2ce7ef41267a3aa80d404f25f57a5731" ns2:_="" ns3:_="">
    <xsd:import namespace="04ff1e85-8b25-44ad-a61b-28a27c590d7b"/>
    <xsd:import namespace="ec85f9b1-95e2-40eb-8686-100977f3e5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ff1e85-8b25-44ad-a61b-28a27c590d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7f96d74-f84f-4c22-881e-91e42f3e2a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85f9b1-95e2-40eb-8686-100977f3e5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9d6b1b-8350-4c8f-bac6-4517eb274770}" ma:internalName="TaxCatchAll" ma:showField="CatchAllData" ma:web="ec85f9b1-95e2-40eb-8686-100977f3e5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c85f9b1-95e2-40eb-8686-100977f3e577" xsi:nil="true"/>
    <lcf76f155ced4ddcb4097134ff3c332f xmlns="04ff1e85-8b25-44ad-a61b-28a27c590d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A46FFC-E92F-448B-A7A0-73DA8155DBFD}">
  <ds:schemaRefs>
    <ds:schemaRef ds:uri="http://schemas.microsoft.com/sharepoint/v3/contenttype/forms"/>
  </ds:schemaRefs>
</ds:datastoreItem>
</file>

<file path=customXml/itemProps2.xml><?xml version="1.0" encoding="utf-8"?>
<ds:datastoreItem xmlns:ds="http://schemas.openxmlformats.org/officeDocument/2006/customXml" ds:itemID="{21EC91D4-63FA-4EBC-AE02-A2A8B6497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ff1e85-8b25-44ad-a61b-28a27c590d7b"/>
    <ds:schemaRef ds:uri="ec85f9b1-95e2-40eb-8686-100977f3e5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82FD80-8EF8-4D9C-9C7C-76D138D01C10}">
  <ds:schemaRefs>
    <ds:schemaRef ds:uri="http://purl.org/dc/terms/"/>
    <ds:schemaRef ds:uri="http://schemas.microsoft.com/office/2006/documentManagement/types"/>
    <ds:schemaRef ds:uri="http://schemas.openxmlformats.org/package/2006/metadata/core-properties"/>
    <ds:schemaRef ds:uri="http://purl.org/dc/elements/1.1/"/>
    <ds:schemaRef ds:uri="04ff1e85-8b25-44ad-a61b-28a27c590d7b"/>
    <ds:schemaRef ds:uri="http://schemas.microsoft.com/office/infopath/2007/PartnerControls"/>
    <ds:schemaRef ds:uri="ec85f9b1-95e2-40eb-8686-100977f3e577"/>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15990</TotalTime>
  <Words>3097</Words>
  <Application>Microsoft Office PowerPoint</Application>
  <PresentationFormat>Widescreen</PresentationFormat>
  <Paragraphs>209</Paragraphs>
  <Slides>14</Slides>
  <Notes>13</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14</vt:i4>
      </vt:variant>
    </vt:vector>
  </HeadingPairs>
  <TitlesOfParts>
    <vt:vector size="29" baseType="lpstr">
      <vt:lpstr>Arial</vt:lpstr>
      <vt:lpstr>Calibri</vt:lpstr>
      <vt:lpstr>Century Gothic</vt:lpstr>
      <vt:lpstr>Futura Hv BT</vt:lpstr>
      <vt:lpstr>Georgia</vt:lpstr>
      <vt:lpstr>MiloPro-Text</vt:lpstr>
      <vt:lpstr>Wingdings</vt:lpstr>
      <vt:lpstr>Attendo documentation</vt:lpstr>
      <vt:lpstr>10_Attendo documentation</vt:lpstr>
      <vt:lpstr>2_Attendo documentation</vt:lpstr>
      <vt:lpstr>6_Attendo documentation</vt:lpstr>
      <vt:lpstr>8_Attendo documentation</vt:lpstr>
      <vt:lpstr>1_Attendo documentation</vt:lpstr>
      <vt:lpstr>7_Attendo documentation</vt:lpstr>
      <vt:lpstr>think-cell Slide</vt:lpstr>
      <vt:lpstr>Attendo’s experiences from implementing ASCOT in nursing homes</vt:lpstr>
      <vt:lpstr>PowerPoint Presentation</vt:lpstr>
      <vt:lpstr>PowerPoint Presentation</vt:lpstr>
      <vt:lpstr>Background – how we identified ASCOT  </vt:lpstr>
      <vt:lpstr>Implementing ASCOT started as a pilot and followed by further testing – now implementation in a majority of our NH during 2023</vt:lpstr>
      <vt:lpstr>Three different approaches regarding training in Quality of Life-conversations how been implemented at Attendo</vt:lpstr>
      <vt:lpstr>Attendo’s process for Quality of Life-conversations to be able to understand and improve our customers Quality of Life  </vt:lpstr>
      <vt:lpstr>Clear value creation with  QoL-conversations at Attendo</vt:lpstr>
      <vt:lpstr>Feedback from the NH units during the pilot and in further testing highlights the benefits with Quality of Life-conversations</vt:lpstr>
      <vt:lpstr>How does it work with Quality of Life-conversations at a nursing home?   Short video with insights from one of our nursing homes</vt:lpstr>
      <vt:lpstr>Next steps and future possibilities with ASCOT at Attendo</vt:lpstr>
      <vt:lpstr>Questions?</vt:lpstr>
      <vt:lpstr>Feel free to contact us if you have 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Kvalitet 2.0</dc:title>
  <dc:creator>Emma Wallin</dc:creator>
  <cp:lastModifiedBy>Elizabeth Woodward</cp:lastModifiedBy>
  <cp:revision>252</cp:revision>
  <dcterms:created xsi:type="dcterms:W3CDTF">2022-05-26T15:57:04Z</dcterms:created>
  <dcterms:modified xsi:type="dcterms:W3CDTF">2023-03-07T10:58:32Z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0x010100D2D49C40FEA1EB4DA3B635F2A6345088</vt:lpwstr>
  </property>
  <property fmtid="{D5CDD505-2E9C-101B-9397-08002B2CF9AE}" pid="3" name="MediaServiceImageTags">
    <vt:lpwstr/>
  </property>
</Properties>
</file>